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1" r:id="rId6"/>
    <p:sldId id="262" r:id="rId7"/>
    <p:sldId id="263" r:id="rId8"/>
    <p:sldId id="274" r:id="rId9"/>
    <p:sldId id="275" r:id="rId10"/>
    <p:sldId id="276" r:id="rId11"/>
    <p:sldId id="277" r:id="rId12"/>
    <p:sldId id="270" r:id="rId13"/>
    <p:sldId id="264" r:id="rId14"/>
    <p:sldId id="265" r:id="rId15"/>
    <p:sldId id="278" r:id="rId16"/>
    <p:sldId id="266" r:id="rId17"/>
    <p:sldId id="280" r:id="rId18"/>
    <p:sldId id="279" r:id="rId19"/>
    <p:sldId id="267" r:id="rId20"/>
    <p:sldId id="271" r:id="rId21"/>
    <p:sldId id="272" r:id="rId22"/>
    <p:sldId id="273" r:id="rId23"/>
    <p:sldId id="281" r:id="rId24"/>
    <p:sldId id="282"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C6E22-A01C-4EA6-967D-7FB53A7F2408}" v="28" dt="2023-01-24T03:55:18.646"/>
    <p1510:client id="{8C9FD18B-5A36-46F1-83F3-B20F4B12A2D7}" v="548" dt="2023-01-24T04:26:07.665"/>
    <p1510:client id="{EC963531-6C51-4B39-8095-B6DC3E4768DB}" v="195" dt="2023-01-24T15:07:06.442"/>
    <p1510:client id="{F18A7DA2-D990-4B74-8085-5750FE3071AD}" v="2044" dt="2023-01-24T03:52:35.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1" d="100"/>
          <a:sy n="111" d="100"/>
        </p:scale>
        <p:origin x="3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AC40E-3569-46FF-B464-A3B7DCA2FCB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2459310-4FC4-48AF-BF64-18417ED27D49}">
      <dgm:prSet/>
      <dgm:spPr/>
      <dgm:t>
        <a:bodyPr/>
        <a:lstStyle/>
        <a:p>
          <a:pPr>
            <a:lnSpc>
              <a:spcPct val="100000"/>
            </a:lnSpc>
          </a:pPr>
          <a:r>
            <a:rPr lang="en-US"/>
            <a:t>Networking:</a:t>
          </a:r>
        </a:p>
      </dgm:t>
    </dgm:pt>
    <dgm:pt modelId="{1A5238E0-5B22-4E4F-97F8-552E4D628E59}" type="parTrans" cxnId="{78EA361A-1E61-4AC9-ADD1-496F18A57888}">
      <dgm:prSet/>
      <dgm:spPr/>
      <dgm:t>
        <a:bodyPr/>
        <a:lstStyle/>
        <a:p>
          <a:endParaRPr lang="en-US"/>
        </a:p>
      </dgm:t>
    </dgm:pt>
    <dgm:pt modelId="{6130A4CF-472D-4FE3-B431-F902AEC512A3}" type="sibTrans" cxnId="{78EA361A-1E61-4AC9-ADD1-496F18A57888}">
      <dgm:prSet/>
      <dgm:spPr/>
      <dgm:t>
        <a:bodyPr/>
        <a:lstStyle/>
        <a:p>
          <a:endParaRPr lang="en-US"/>
        </a:p>
      </dgm:t>
    </dgm:pt>
    <dgm:pt modelId="{71D65669-110B-434C-9A1E-5C6928EE209C}">
      <dgm:prSet/>
      <dgm:spPr/>
      <dgm:t>
        <a:bodyPr/>
        <a:lstStyle/>
        <a:p>
          <a:pPr>
            <a:lnSpc>
              <a:spcPct val="100000"/>
            </a:lnSpc>
          </a:pPr>
          <a:r>
            <a:rPr lang="en-US" b="0" i="0"/>
            <a:t>Message Queuing Telemetry Transport or MQTT is a lightweight messaging protocol used to establish communication between IoT device</a:t>
          </a:r>
          <a:endParaRPr lang="en-US"/>
        </a:p>
      </dgm:t>
    </dgm:pt>
    <dgm:pt modelId="{E30D611C-66F2-4B6B-856A-D7D123D5D735}" type="parTrans" cxnId="{D5303E8E-1C60-42C9-85B8-0D8B144BADBB}">
      <dgm:prSet/>
      <dgm:spPr/>
      <dgm:t>
        <a:bodyPr/>
        <a:lstStyle/>
        <a:p>
          <a:endParaRPr lang="en-US"/>
        </a:p>
      </dgm:t>
    </dgm:pt>
    <dgm:pt modelId="{9C5747F9-641D-4FAA-9238-BCB5070E5D94}" type="sibTrans" cxnId="{D5303E8E-1C60-42C9-85B8-0D8B144BADBB}">
      <dgm:prSet/>
      <dgm:spPr/>
      <dgm:t>
        <a:bodyPr/>
        <a:lstStyle/>
        <a:p>
          <a:endParaRPr lang="en-US"/>
        </a:p>
      </dgm:t>
    </dgm:pt>
    <dgm:pt modelId="{94722AC7-FAE0-47D6-A5FE-31B7B0772BBE}">
      <dgm:prSet/>
      <dgm:spPr/>
      <dgm:t>
        <a:bodyPr/>
        <a:lstStyle/>
        <a:p>
          <a:pPr>
            <a:lnSpc>
              <a:spcPct val="100000"/>
            </a:lnSpc>
          </a:pPr>
          <a:r>
            <a:rPr lang="en-US" b="0" i="0"/>
            <a:t>MQTT has 3 simple elements:</a:t>
          </a:r>
          <a:endParaRPr lang="en-US"/>
        </a:p>
      </dgm:t>
    </dgm:pt>
    <dgm:pt modelId="{2B4E2AAD-34A3-42F1-B150-CC4CE48934F7}" type="parTrans" cxnId="{A6C87D3E-FB20-40EB-A4A9-8BEB5A1DBDDE}">
      <dgm:prSet/>
      <dgm:spPr/>
      <dgm:t>
        <a:bodyPr/>
        <a:lstStyle/>
        <a:p>
          <a:endParaRPr lang="en-US"/>
        </a:p>
      </dgm:t>
    </dgm:pt>
    <dgm:pt modelId="{7C32FBBB-DE14-433B-A4A9-C68AF97243DA}" type="sibTrans" cxnId="{A6C87D3E-FB20-40EB-A4A9-8BEB5A1DBDDE}">
      <dgm:prSet/>
      <dgm:spPr/>
      <dgm:t>
        <a:bodyPr/>
        <a:lstStyle/>
        <a:p>
          <a:endParaRPr lang="en-US"/>
        </a:p>
      </dgm:t>
    </dgm:pt>
    <dgm:pt modelId="{FA986FB8-5C58-4117-AF39-A2121D6434AC}">
      <dgm:prSet/>
      <dgm:spPr/>
      <dgm:t>
        <a:bodyPr/>
        <a:lstStyle/>
        <a:p>
          <a:pPr>
            <a:lnSpc>
              <a:spcPct val="100000"/>
            </a:lnSpc>
          </a:pPr>
          <a:r>
            <a:rPr lang="en-US" b="0" i="0"/>
            <a:t>Publisher: One who sends the data (PC will act as Publisher</a:t>
          </a:r>
          <a:endParaRPr lang="en-US"/>
        </a:p>
      </dgm:t>
    </dgm:pt>
    <dgm:pt modelId="{AFA93643-967E-41FA-B293-6DD19499E581}" type="parTrans" cxnId="{926C13BB-DD3E-44B8-B2EB-72C409999113}">
      <dgm:prSet/>
      <dgm:spPr/>
      <dgm:t>
        <a:bodyPr/>
        <a:lstStyle/>
        <a:p>
          <a:endParaRPr lang="en-US"/>
        </a:p>
      </dgm:t>
    </dgm:pt>
    <dgm:pt modelId="{71E15F14-8C6C-4F85-8F62-986AD3C1E27D}" type="sibTrans" cxnId="{926C13BB-DD3E-44B8-B2EB-72C409999113}">
      <dgm:prSet/>
      <dgm:spPr/>
      <dgm:t>
        <a:bodyPr/>
        <a:lstStyle/>
        <a:p>
          <a:endParaRPr lang="en-US"/>
        </a:p>
      </dgm:t>
    </dgm:pt>
    <dgm:pt modelId="{62330CB0-62BA-4BFB-B621-6CDFF10B681E}">
      <dgm:prSet/>
      <dgm:spPr/>
      <dgm:t>
        <a:bodyPr/>
        <a:lstStyle/>
        <a:p>
          <a:pPr>
            <a:lnSpc>
              <a:spcPct val="100000"/>
            </a:lnSpc>
          </a:pPr>
          <a:r>
            <a:rPr lang="en-US" b="0" i="0"/>
            <a:t>Broker: One who transmits data from Publisher to Subscriber</a:t>
          </a:r>
          <a:endParaRPr lang="en-US"/>
        </a:p>
      </dgm:t>
    </dgm:pt>
    <dgm:pt modelId="{2784E745-19EC-4FFA-A93F-5C47E5D115DA}" type="parTrans" cxnId="{14FEC595-00AD-4D59-873E-C899CDBD6C7D}">
      <dgm:prSet/>
      <dgm:spPr/>
      <dgm:t>
        <a:bodyPr/>
        <a:lstStyle/>
        <a:p>
          <a:endParaRPr lang="en-US"/>
        </a:p>
      </dgm:t>
    </dgm:pt>
    <dgm:pt modelId="{8A330840-FF71-42E7-8DA1-C246F33EBC61}" type="sibTrans" cxnId="{14FEC595-00AD-4D59-873E-C899CDBD6C7D}">
      <dgm:prSet/>
      <dgm:spPr/>
      <dgm:t>
        <a:bodyPr/>
        <a:lstStyle/>
        <a:p>
          <a:endParaRPr lang="en-US"/>
        </a:p>
      </dgm:t>
    </dgm:pt>
    <dgm:pt modelId="{286ED19F-8C50-4A67-8975-E940A8C71497}">
      <dgm:prSet/>
      <dgm:spPr/>
      <dgm:t>
        <a:bodyPr/>
        <a:lstStyle/>
        <a:p>
          <a:pPr>
            <a:lnSpc>
              <a:spcPct val="100000"/>
            </a:lnSpc>
          </a:pPr>
          <a:r>
            <a:rPr lang="en-US" b="0" i="0"/>
            <a:t>Subscriber: One who receives the data</a:t>
          </a:r>
          <a:endParaRPr lang="en-US"/>
        </a:p>
      </dgm:t>
    </dgm:pt>
    <dgm:pt modelId="{661F5B28-18E3-4286-A555-85E5A168EA1E}" type="parTrans" cxnId="{03DAA3EC-4CBC-4FD7-A382-07C74C26148D}">
      <dgm:prSet/>
      <dgm:spPr/>
      <dgm:t>
        <a:bodyPr/>
        <a:lstStyle/>
        <a:p>
          <a:endParaRPr lang="en-US"/>
        </a:p>
      </dgm:t>
    </dgm:pt>
    <dgm:pt modelId="{132D117D-BFFA-483A-BD2D-79F28D2DF3A0}" type="sibTrans" cxnId="{03DAA3EC-4CBC-4FD7-A382-07C74C26148D}">
      <dgm:prSet/>
      <dgm:spPr/>
      <dgm:t>
        <a:bodyPr/>
        <a:lstStyle/>
        <a:p>
          <a:endParaRPr lang="en-US"/>
        </a:p>
      </dgm:t>
    </dgm:pt>
    <dgm:pt modelId="{5CC11E49-E6C1-46AF-B41C-4995468956F0}" type="pres">
      <dgm:prSet presAssocID="{E4DAC40E-3569-46FF-B464-A3B7DCA2FCB5}" presName="root" presStyleCnt="0">
        <dgm:presLayoutVars>
          <dgm:dir/>
          <dgm:resizeHandles val="exact"/>
        </dgm:presLayoutVars>
      </dgm:prSet>
      <dgm:spPr/>
    </dgm:pt>
    <dgm:pt modelId="{E1B28EFB-76BA-4E94-9D07-4D53B0550742}" type="pres">
      <dgm:prSet presAssocID="{12459310-4FC4-48AF-BF64-18417ED27D49}" presName="compNode" presStyleCnt="0"/>
      <dgm:spPr/>
    </dgm:pt>
    <dgm:pt modelId="{4C7E5B3D-AB09-4E63-B062-B944323E3F12}" type="pres">
      <dgm:prSet presAssocID="{12459310-4FC4-48AF-BF64-18417ED27D4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C0252565-1CB1-462A-A032-DD5EE05CEBFF}" type="pres">
      <dgm:prSet presAssocID="{12459310-4FC4-48AF-BF64-18417ED27D49}" presName="spaceRect" presStyleCnt="0"/>
      <dgm:spPr/>
    </dgm:pt>
    <dgm:pt modelId="{A29F7AD0-59FE-46F4-BA75-18E759C38402}" type="pres">
      <dgm:prSet presAssocID="{12459310-4FC4-48AF-BF64-18417ED27D49}" presName="textRect" presStyleLbl="revTx" presStyleIdx="0" presStyleCnt="6">
        <dgm:presLayoutVars>
          <dgm:chMax val="1"/>
          <dgm:chPref val="1"/>
        </dgm:presLayoutVars>
      </dgm:prSet>
      <dgm:spPr/>
    </dgm:pt>
    <dgm:pt modelId="{F0D25998-75C0-445E-82E2-234B199FBEA7}" type="pres">
      <dgm:prSet presAssocID="{6130A4CF-472D-4FE3-B431-F902AEC512A3}" presName="sibTrans" presStyleCnt="0"/>
      <dgm:spPr/>
    </dgm:pt>
    <dgm:pt modelId="{8440BC93-BA3A-4D43-9740-107DEA54E27E}" type="pres">
      <dgm:prSet presAssocID="{71D65669-110B-434C-9A1E-5C6928EE209C}" presName="compNode" presStyleCnt="0"/>
      <dgm:spPr/>
    </dgm:pt>
    <dgm:pt modelId="{20A209D1-5FDD-4B99-A7DD-57944EA09214}" type="pres">
      <dgm:prSet presAssocID="{71D65669-110B-434C-9A1E-5C6928EE209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C3C67D0A-C3F3-47CB-934F-0C67B7907351}" type="pres">
      <dgm:prSet presAssocID="{71D65669-110B-434C-9A1E-5C6928EE209C}" presName="spaceRect" presStyleCnt="0"/>
      <dgm:spPr/>
    </dgm:pt>
    <dgm:pt modelId="{0CC61CAB-6709-441F-A312-90CA06A4AC0A}" type="pres">
      <dgm:prSet presAssocID="{71D65669-110B-434C-9A1E-5C6928EE209C}" presName="textRect" presStyleLbl="revTx" presStyleIdx="1" presStyleCnt="6">
        <dgm:presLayoutVars>
          <dgm:chMax val="1"/>
          <dgm:chPref val="1"/>
        </dgm:presLayoutVars>
      </dgm:prSet>
      <dgm:spPr/>
    </dgm:pt>
    <dgm:pt modelId="{A33E2A8A-8002-43C5-A2AA-A008EDBBB8EE}" type="pres">
      <dgm:prSet presAssocID="{9C5747F9-641D-4FAA-9238-BCB5070E5D94}" presName="sibTrans" presStyleCnt="0"/>
      <dgm:spPr/>
    </dgm:pt>
    <dgm:pt modelId="{A5A60F62-823A-4C6D-9D11-A471077E9C92}" type="pres">
      <dgm:prSet presAssocID="{94722AC7-FAE0-47D6-A5FE-31B7B0772BBE}" presName="compNode" presStyleCnt="0"/>
      <dgm:spPr/>
    </dgm:pt>
    <dgm:pt modelId="{194DD083-81BE-4F46-9125-7C4E0B7345DD}" type="pres">
      <dgm:prSet presAssocID="{94722AC7-FAE0-47D6-A5FE-31B7B0772BB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eaker"/>
        </a:ext>
      </dgm:extLst>
    </dgm:pt>
    <dgm:pt modelId="{4EACC26A-8196-4BC8-8BA9-3C0DD3B42613}" type="pres">
      <dgm:prSet presAssocID="{94722AC7-FAE0-47D6-A5FE-31B7B0772BBE}" presName="spaceRect" presStyleCnt="0"/>
      <dgm:spPr/>
    </dgm:pt>
    <dgm:pt modelId="{33BFA180-7CD5-4EB0-B0DD-70F943F0D27D}" type="pres">
      <dgm:prSet presAssocID="{94722AC7-FAE0-47D6-A5FE-31B7B0772BBE}" presName="textRect" presStyleLbl="revTx" presStyleIdx="2" presStyleCnt="6">
        <dgm:presLayoutVars>
          <dgm:chMax val="1"/>
          <dgm:chPref val="1"/>
        </dgm:presLayoutVars>
      </dgm:prSet>
      <dgm:spPr/>
    </dgm:pt>
    <dgm:pt modelId="{0BCCAFEB-C0AC-4711-8D9D-1C4D59433A67}" type="pres">
      <dgm:prSet presAssocID="{7C32FBBB-DE14-433B-A4A9-C68AF97243DA}" presName="sibTrans" presStyleCnt="0"/>
      <dgm:spPr/>
    </dgm:pt>
    <dgm:pt modelId="{EFFADF39-F2F7-4DB2-B2FA-77C7F8D2F7C3}" type="pres">
      <dgm:prSet presAssocID="{FA986FB8-5C58-4117-AF39-A2121D6434AC}" presName="compNode" presStyleCnt="0"/>
      <dgm:spPr/>
    </dgm:pt>
    <dgm:pt modelId="{B6630D33-E4B7-4BE7-A167-62679FA0C338}" type="pres">
      <dgm:prSet presAssocID="{FA986FB8-5C58-4117-AF39-A2121D6434A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DCD42A3C-312A-4E34-98EF-CBEEA3330FB2}" type="pres">
      <dgm:prSet presAssocID="{FA986FB8-5C58-4117-AF39-A2121D6434AC}" presName="spaceRect" presStyleCnt="0"/>
      <dgm:spPr/>
    </dgm:pt>
    <dgm:pt modelId="{9DDCA450-BBB4-4C6B-9306-117A9ACD7DC4}" type="pres">
      <dgm:prSet presAssocID="{FA986FB8-5C58-4117-AF39-A2121D6434AC}" presName="textRect" presStyleLbl="revTx" presStyleIdx="3" presStyleCnt="6">
        <dgm:presLayoutVars>
          <dgm:chMax val="1"/>
          <dgm:chPref val="1"/>
        </dgm:presLayoutVars>
      </dgm:prSet>
      <dgm:spPr/>
    </dgm:pt>
    <dgm:pt modelId="{AB80AAF3-2897-4F7B-B714-9FE70F647586}" type="pres">
      <dgm:prSet presAssocID="{71E15F14-8C6C-4F85-8F62-986AD3C1E27D}" presName="sibTrans" presStyleCnt="0"/>
      <dgm:spPr/>
    </dgm:pt>
    <dgm:pt modelId="{B6B0F31E-B46D-4386-A70F-C98A218AFDAF}" type="pres">
      <dgm:prSet presAssocID="{62330CB0-62BA-4BFB-B621-6CDFF10B681E}" presName="compNode" presStyleCnt="0"/>
      <dgm:spPr/>
    </dgm:pt>
    <dgm:pt modelId="{69428EA6-EB86-49CA-A9AA-68B71CD33EEF}" type="pres">
      <dgm:prSet presAssocID="{62330CB0-62BA-4BFB-B621-6CDFF10B68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FDCFD707-7540-49B0-89D8-BA20E4F371A9}" type="pres">
      <dgm:prSet presAssocID="{62330CB0-62BA-4BFB-B621-6CDFF10B681E}" presName="spaceRect" presStyleCnt="0"/>
      <dgm:spPr/>
    </dgm:pt>
    <dgm:pt modelId="{F6992EF8-B9F8-4290-BC30-B6EE0DD83418}" type="pres">
      <dgm:prSet presAssocID="{62330CB0-62BA-4BFB-B621-6CDFF10B681E}" presName="textRect" presStyleLbl="revTx" presStyleIdx="4" presStyleCnt="6">
        <dgm:presLayoutVars>
          <dgm:chMax val="1"/>
          <dgm:chPref val="1"/>
        </dgm:presLayoutVars>
      </dgm:prSet>
      <dgm:spPr/>
    </dgm:pt>
    <dgm:pt modelId="{A54A12A2-F487-46D6-8E4A-5D4EBB2ACA06}" type="pres">
      <dgm:prSet presAssocID="{8A330840-FF71-42E7-8DA1-C246F33EBC61}" presName="sibTrans" presStyleCnt="0"/>
      <dgm:spPr/>
    </dgm:pt>
    <dgm:pt modelId="{7B957A81-3CEF-4E9E-B89F-66797477CC78}" type="pres">
      <dgm:prSet presAssocID="{286ED19F-8C50-4A67-8975-E940A8C71497}" presName="compNode" presStyleCnt="0"/>
      <dgm:spPr/>
    </dgm:pt>
    <dgm:pt modelId="{0DE536EF-0E3D-4B3A-BC35-328CAAD9F51D}" type="pres">
      <dgm:prSet presAssocID="{286ED19F-8C50-4A67-8975-E940A8C7149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nvelope"/>
        </a:ext>
      </dgm:extLst>
    </dgm:pt>
    <dgm:pt modelId="{2A955361-6FC4-4114-B76E-7D9E17B3A9E7}" type="pres">
      <dgm:prSet presAssocID="{286ED19F-8C50-4A67-8975-E940A8C71497}" presName="spaceRect" presStyleCnt="0"/>
      <dgm:spPr/>
    </dgm:pt>
    <dgm:pt modelId="{5B17D798-560F-4060-AE81-FEE6215177DA}" type="pres">
      <dgm:prSet presAssocID="{286ED19F-8C50-4A67-8975-E940A8C71497}" presName="textRect" presStyleLbl="revTx" presStyleIdx="5" presStyleCnt="6">
        <dgm:presLayoutVars>
          <dgm:chMax val="1"/>
          <dgm:chPref val="1"/>
        </dgm:presLayoutVars>
      </dgm:prSet>
      <dgm:spPr/>
    </dgm:pt>
  </dgm:ptLst>
  <dgm:cxnLst>
    <dgm:cxn modelId="{78EA361A-1E61-4AC9-ADD1-496F18A57888}" srcId="{E4DAC40E-3569-46FF-B464-A3B7DCA2FCB5}" destId="{12459310-4FC4-48AF-BF64-18417ED27D49}" srcOrd="0" destOrd="0" parTransId="{1A5238E0-5B22-4E4F-97F8-552E4D628E59}" sibTransId="{6130A4CF-472D-4FE3-B431-F902AEC512A3}"/>
    <dgm:cxn modelId="{A945621D-3002-473B-9D01-F05AB4C6403A}" type="presOf" srcId="{94722AC7-FAE0-47D6-A5FE-31B7B0772BBE}" destId="{33BFA180-7CD5-4EB0-B0DD-70F943F0D27D}" srcOrd="0" destOrd="0" presId="urn:microsoft.com/office/officeart/2018/2/layout/IconLabelList"/>
    <dgm:cxn modelId="{2E1BEC30-6951-46E8-A342-94B5D79DE40D}" type="presOf" srcId="{286ED19F-8C50-4A67-8975-E940A8C71497}" destId="{5B17D798-560F-4060-AE81-FEE6215177DA}" srcOrd="0" destOrd="0" presId="urn:microsoft.com/office/officeart/2018/2/layout/IconLabelList"/>
    <dgm:cxn modelId="{227B5A3E-2A1B-4B32-992B-F5B25482EEED}" type="presOf" srcId="{71D65669-110B-434C-9A1E-5C6928EE209C}" destId="{0CC61CAB-6709-441F-A312-90CA06A4AC0A}" srcOrd="0" destOrd="0" presId="urn:microsoft.com/office/officeart/2018/2/layout/IconLabelList"/>
    <dgm:cxn modelId="{A6C87D3E-FB20-40EB-A4A9-8BEB5A1DBDDE}" srcId="{E4DAC40E-3569-46FF-B464-A3B7DCA2FCB5}" destId="{94722AC7-FAE0-47D6-A5FE-31B7B0772BBE}" srcOrd="2" destOrd="0" parTransId="{2B4E2AAD-34A3-42F1-B150-CC4CE48934F7}" sibTransId="{7C32FBBB-DE14-433B-A4A9-C68AF97243DA}"/>
    <dgm:cxn modelId="{175E565D-2205-4E7D-B51D-BC7737908595}" type="presOf" srcId="{62330CB0-62BA-4BFB-B621-6CDFF10B681E}" destId="{F6992EF8-B9F8-4290-BC30-B6EE0DD83418}" srcOrd="0" destOrd="0" presId="urn:microsoft.com/office/officeart/2018/2/layout/IconLabelList"/>
    <dgm:cxn modelId="{1D634A80-55ED-45D0-A712-783E6BC5882A}" type="presOf" srcId="{FA986FB8-5C58-4117-AF39-A2121D6434AC}" destId="{9DDCA450-BBB4-4C6B-9306-117A9ACD7DC4}" srcOrd="0" destOrd="0" presId="urn:microsoft.com/office/officeart/2018/2/layout/IconLabelList"/>
    <dgm:cxn modelId="{D5303E8E-1C60-42C9-85B8-0D8B144BADBB}" srcId="{E4DAC40E-3569-46FF-B464-A3B7DCA2FCB5}" destId="{71D65669-110B-434C-9A1E-5C6928EE209C}" srcOrd="1" destOrd="0" parTransId="{E30D611C-66F2-4B6B-856A-D7D123D5D735}" sibTransId="{9C5747F9-641D-4FAA-9238-BCB5070E5D94}"/>
    <dgm:cxn modelId="{14FEC595-00AD-4D59-873E-C899CDBD6C7D}" srcId="{E4DAC40E-3569-46FF-B464-A3B7DCA2FCB5}" destId="{62330CB0-62BA-4BFB-B621-6CDFF10B681E}" srcOrd="4" destOrd="0" parTransId="{2784E745-19EC-4FFA-A93F-5C47E5D115DA}" sibTransId="{8A330840-FF71-42E7-8DA1-C246F33EBC61}"/>
    <dgm:cxn modelId="{9B3C44AE-112E-4166-A735-13D6D0E55943}" type="presOf" srcId="{E4DAC40E-3569-46FF-B464-A3B7DCA2FCB5}" destId="{5CC11E49-E6C1-46AF-B41C-4995468956F0}" srcOrd="0" destOrd="0" presId="urn:microsoft.com/office/officeart/2018/2/layout/IconLabelList"/>
    <dgm:cxn modelId="{926C13BB-DD3E-44B8-B2EB-72C409999113}" srcId="{E4DAC40E-3569-46FF-B464-A3B7DCA2FCB5}" destId="{FA986FB8-5C58-4117-AF39-A2121D6434AC}" srcOrd="3" destOrd="0" parTransId="{AFA93643-967E-41FA-B293-6DD19499E581}" sibTransId="{71E15F14-8C6C-4F85-8F62-986AD3C1E27D}"/>
    <dgm:cxn modelId="{C7576DC1-9AA6-410A-957F-675B5C3C14D0}" type="presOf" srcId="{12459310-4FC4-48AF-BF64-18417ED27D49}" destId="{A29F7AD0-59FE-46F4-BA75-18E759C38402}" srcOrd="0" destOrd="0" presId="urn:microsoft.com/office/officeart/2018/2/layout/IconLabelList"/>
    <dgm:cxn modelId="{03DAA3EC-4CBC-4FD7-A382-07C74C26148D}" srcId="{E4DAC40E-3569-46FF-B464-A3B7DCA2FCB5}" destId="{286ED19F-8C50-4A67-8975-E940A8C71497}" srcOrd="5" destOrd="0" parTransId="{661F5B28-18E3-4286-A555-85E5A168EA1E}" sibTransId="{132D117D-BFFA-483A-BD2D-79F28D2DF3A0}"/>
    <dgm:cxn modelId="{6E8D9E08-C6E9-41CD-A47F-42B7332F3DC8}" type="presParOf" srcId="{5CC11E49-E6C1-46AF-B41C-4995468956F0}" destId="{E1B28EFB-76BA-4E94-9D07-4D53B0550742}" srcOrd="0" destOrd="0" presId="urn:microsoft.com/office/officeart/2018/2/layout/IconLabelList"/>
    <dgm:cxn modelId="{E34CD1DC-3F94-4EB3-8517-A7C75DCB3F0A}" type="presParOf" srcId="{E1B28EFB-76BA-4E94-9D07-4D53B0550742}" destId="{4C7E5B3D-AB09-4E63-B062-B944323E3F12}" srcOrd="0" destOrd="0" presId="urn:microsoft.com/office/officeart/2018/2/layout/IconLabelList"/>
    <dgm:cxn modelId="{84E2F78F-814C-446A-A4E4-0E95BC3302DD}" type="presParOf" srcId="{E1B28EFB-76BA-4E94-9D07-4D53B0550742}" destId="{C0252565-1CB1-462A-A032-DD5EE05CEBFF}" srcOrd="1" destOrd="0" presId="urn:microsoft.com/office/officeart/2018/2/layout/IconLabelList"/>
    <dgm:cxn modelId="{26AFD1A6-0A16-499F-B03F-A82B9795B811}" type="presParOf" srcId="{E1B28EFB-76BA-4E94-9D07-4D53B0550742}" destId="{A29F7AD0-59FE-46F4-BA75-18E759C38402}" srcOrd="2" destOrd="0" presId="urn:microsoft.com/office/officeart/2018/2/layout/IconLabelList"/>
    <dgm:cxn modelId="{CD6DBCA5-73EA-4B9D-A3DB-C2800EA12950}" type="presParOf" srcId="{5CC11E49-E6C1-46AF-B41C-4995468956F0}" destId="{F0D25998-75C0-445E-82E2-234B199FBEA7}" srcOrd="1" destOrd="0" presId="urn:microsoft.com/office/officeart/2018/2/layout/IconLabelList"/>
    <dgm:cxn modelId="{3730DB09-6282-456B-B6F9-EDD5F71B885F}" type="presParOf" srcId="{5CC11E49-E6C1-46AF-B41C-4995468956F0}" destId="{8440BC93-BA3A-4D43-9740-107DEA54E27E}" srcOrd="2" destOrd="0" presId="urn:microsoft.com/office/officeart/2018/2/layout/IconLabelList"/>
    <dgm:cxn modelId="{462D18DF-56DF-4078-BE5C-DFC48D65623C}" type="presParOf" srcId="{8440BC93-BA3A-4D43-9740-107DEA54E27E}" destId="{20A209D1-5FDD-4B99-A7DD-57944EA09214}" srcOrd="0" destOrd="0" presId="urn:microsoft.com/office/officeart/2018/2/layout/IconLabelList"/>
    <dgm:cxn modelId="{EAFCF353-35E5-418C-B4C1-9B8E41F85D53}" type="presParOf" srcId="{8440BC93-BA3A-4D43-9740-107DEA54E27E}" destId="{C3C67D0A-C3F3-47CB-934F-0C67B7907351}" srcOrd="1" destOrd="0" presId="urn:microsoft.com/office/officeart/2018/2/layout/IconLabelList"/>
    <dgm:cxn modelId="{551DF60B-520A-4F70-B0E1-8E6CE9AF58C0}" type="presParOf" srcId="{8440BC93-BA3A-4D43-9740-107DEA54E27E}" destId="{0CC61CAB-6709-441F-A312-90CA06A4AC0A}" srcOrd="2" destOrd="0" presId="urn:microsoft.com/office/officeart/2018/2/layout/IconLabelList"/>
    <dgm:cxn modelId="{EFEB5247-7DF3-4C18-8027-388322390BA7}" type="presParOf" srcId="{5CC11E49-E6C1-46AF-B41C-4995468956F0}" destId="{A33E2A8A-8002-43C5-A2AA-A008EDBBB8EE}" srcOrd="3" destOrd="0" presId="urn:microsoft.com/office/officeart/2018/2/layout/IconLabelList"/>
    <dgm:cxn modelId="{D76EE9D0-7275-49E6-9F2F-9D92AF5B315F}" type="presParOf" srcId="{5CC11E49-E6C1-46AF-B41C-4995468956F0}" destId="{A5A60F62-823A-4C6D-9D11-A471077E9C92}" srcOrd="4" destOrd="0" presId="urn:microsoft.com/office/officeart/2018/2/layout/IconLabelList"/>
    <dgm:cxn modelId="{102D1F30-9BD9-4C74-9AE3-0276A07ADC3F}" type="presParOf" srcId="{A5A60F62-823A-4C6D-9D11-A471077E9C92}" destId="{194DD083-81BE-4F46-9125-7C4E0B7345DD}" srcOrd="0" destOrd="0" presId="urn:microsoft.com/office/officeart/2018/2/layout/IconLabelList"/>
    <dgm:cxn modelId="{A0B1026C-AD65-400E-B7B5-CCDFD5ABD0E3}" type="presParOf" srcId="{A5A60F62-823A-4C6D-9D11-A471077E9C92}" destId="{4EACC26A-8196-4BC8-8BA9-3C0DD3B42613}" srcOrd="1" destOrd="0" presId="urn:microsoft.com/office/officeart/2018/2/layout/IconLabelList"/>
    <dgm:cxn modelId="{E98831B5-02C8-4A59-8422-616831F9A7C7}" type="presParOf" srcId="{A5A60F62-823A-4C6D-9D11-A471077E9C92}" destId="{33BFA180-7CD5-4EB0-B0DD-70F943F0D27D}" srcOrd="2" destOrd="0" presId="urn:microsoft.com/office/officeart/2018/2/layout/IconLabelList"/>
    <dgm:cxn modelId="{737F9B3C-E64B-4E74-B19C-35F588652C48}" type="presParOf" srcId="{5CC11E49-E6C1-46AF-B41C-4995468956F0}" destId="{0BCCAFEB-C0AC-4711-8D9D-1C4D59433A67}" srcOrd="5" destOrd="0" presId="urn:microsoft.com/office/officeart/2018/2/layout/IconLabelList"/>
    <dgm:cxn modelId="{AC83DCA3-D3B0-4C9D-97CA-D6B7E740FB77}" type="presParOf" srcId="{5CC11E49-E6C1-46AF-B41C-4995468956F0}" destId="{EFFADF39-F2F7-4DB2-B2FA-77C7F8D2F7C3}" srcOrd="6" destOrd="0" presId="urn:microsoft.com/office/officeart/2018/2/layout/IconLabelList"/>
    <dgm:cxn modelId="{6152C2AB-3D80-4E50-BBFA-25ABBD49203F}" type="presParOf" srcId="{EFFADF39-F2F7-4DB2-B2FA-77C7F8D2F7C3}" destId="{B6630D33-E4B7-4BE7-A167-62679FA0C338}" srcOrd="0" destOrd="0" presId="urn:microsoft.com/office/officeart/2018/2/layout/IconLabelList"/>
    <dgm:cxn modelId="{14493FBD-A70A-460D-8EB5-EEE7C23B648F}" type="presParOf" srcId="{EFFADF39-F2F7-4DB2-B2FA-77C7F8D2F7C3}" destId="{DCD42A3C-312A-4E34-98EF-CBEEA3330FB2}" srcOrd="1" destOrd="0" presId="urn:microsoft.com/office/officeart/2018/2/layout/IconLabelList"/>
    <dgm:cxn modelId="{C35CBB21-EC3A-49FB-B1CF-5FF7568C92F8}" type="presParOf" srcId="{EFFADF39-F2F7-4DB2-B2FA-77C7F8D2F7C3}" destId="{9DDCA450-BBB4-4C6B-9306-117A9ACD7DC4}" srcOrd="2" destOrd="0" presId="urn:microsoft.com/office/officeart/2018/2/layout/IconLabelList"/>
    <dgm:cxn modelId="{AFA5EF4F-3BA8-4F2B-828D-08AC0725416D}" type="presParOf" srcId="{5CC11E49-E6C1-46AF-B41C-4995468956F0}" destId="{AB80AAF3-2897-4F7B-B714-9FE70F647586}" srcOrd="7" destOrd="0" presId="urn:microsoft.com/office/officeart/2018/2/layout/IconLabelList"/>
    <dgm:cxn modelId="{43B0A732-4643-4FDD-8D6E-9792D9A9977F}" type="presParOf" srcId="{5CC11E49-E6C1-46AF-B41C-4995468956F0}" destId="{B6B0F31E-B46D-4386-A70F-C98A218AFDAF}" srcOrd="8" destOrd="0" presId="urn:microsoft.com/office/officeart/2018/2/layout/IconLabelList"/>
    <dgm:cxn modelId="{C1B65111-E1B7-4E71-BDFD-4632E485382E}" type="presParOf" srcId="{B6B0F31E-B46D-4386-A70F-C98A218AFDAF}" destId="{69428EA6-EB86-49CA-A9AA-68B71CD33EEF}" srcOrd="0" destOrd="0" presId="urn:microsoft.com/office/officeart/2018/2/layout/IconLabelList"/>
    <dgm:cxn modelId="{59E9B5A2-B986-44C4-91F1-99D3F4A62A3F}" type="presParOf" srcId="{B6B0F31E-B46D-4386-A70F-C98A218AFDAF}" destId="{FDCFD707-7540-49B0-89D8-BA20E4F371A9}" srcOrd="1" destOrd="0" presId="urn:microsoft.com/office/officeart/2018/2/layout/IconLabelList"/>
    <dgm:cxn modelId="{96A39588-1475-4330-AA86-81B340A7CD68}" type="presParOf" srcId="{B6B0F31E-B46D-4386-A70F-C98A218AFDAF}" destId="{F6992EF8-B9F8-4290-BC30-B6EE0DD83418}" srcOrd="2" destOrd="0" presId="urn:microsoft.com/office/officeart/2018/2/layout/IconLabelList"/>
    <dgm:cxn modelId="{EF258F42-BD9E-4C16-B6FE-83AFEABD7743}" type="presParOf" srcId="{5CC11E49-E6C1-46AF-B41C-4995468956F0}" destId="{A54A12A2-F487-46D6-8E4A-5D4EBB2ACA06}" srcOrd="9" destOrd="0" presId="urn:microsoft.com/office/officeart/2018/2/layout/IconLabelList"/>
    <dgm:cxn modelId="{EBAFD2AA-DDB5-45F4-A48D-020BEE1ABACB}" type="presParOf" srcId="{5CC11E49-E6C1-46AF-B41C-4995468956F0}" destId="{7B957A81-3CEF-4E9E-B89F-66797477CC78}" srcOrd="10" destOrd="0" presId="urn:microsoft.com/office/officeart/2018/2/layout/IconLabelList"/>
    <dgm:cxn modelId="{98BCD13C-788D-44DE-BC55-426EE377219A}" type="presParOf" srcId="{7B957A81-3CEF-4E9E-B89F-66797477CC78}" destId="{0DE536EF-0E3D-4B3A-BC35-328CAAD9F51D}" srcOrd="0" destOrd="0" presId="urn:microsoft.com/office/officeart/2018/2/layout/IconLabelList"/>
    <dgm:cxn modelId="{C9A40CED-01E3-4FAF-B052-090E022613BD}" type="presParOf" srcId="{7B957A81-3CEF-4E9E-B89F-66797477CC78}" destId="{2A955361-6FC4-4114-B76E-7D9E17B3A9E7}" srcOrd="1" destOrd="0" presId="urn:microsoft.com/office/officeart/2018/2/layout/IconLabelList"/>
    <dgm:cxn modelId="{9E725EFB-6677-4919-90B8-BEA857AF04F5}" type="presParOf" srcId="{7B957A81-3CEF-4E9E-B89F-66797477CC78}" destId="{5B17D798-560F-4060-AE81-FEE6215177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9B3820-5575-459E-A621-B18A5F49390E}"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742473E-B33B-453E-8A56-6170C78A1C31}">
      <dgm:prSet/>
      <dgm:spPr/>
      <dgm:t>
        <a:bodyPr/>
        <a:lstStyle/>
        <a:p>
          <a:r>
            <a:rPr lang="en-US"/>
            <a:t>Windows 10 64-bit OS</a:t>
          </a:r>
        </a:p>
      </dgm:t>
    </dgm:pt>
    <dgm:pt modelId="{9165AAEF-6EBA-4E99-B9C0-35673F4290C2}" type="parTrans" cxnId="{5076ADE5-6F74-45A1-9546-1F2A81B87E08}">
      <dgm:prSet/>
      <dgm:spPr/>
      <dgm:t>
        <a:bodyPr/>
        <a:lstStyle/>
        <a:p>
          <a:endParaRPr lang="en-US"/>
        </a:p>
      </dgm:t>
    </dgm:pt>
    <dgm:pt modelId="{4E983EBE-905F-4E49-B202-FFAB578468E0}" type="sibTrans" cxnId="{5076ADE5-6F74-45A1-9546-1F2A81B87E08}">
      <dgm:prSet/>
      <dgm:spPr/>
      <dgm:t>
        <a:bodyPr/>
        <a:lstStyle/>
        <a:p>
          <a:endParaRPr lang="en-US"/>
        </a:p>
      </dgm:t>
    </dgm:pt>
    <dgm:pt modelId="{8C8F7ACF-27CD-40AF-B3AA-F7F5ACF686C0}">
      <dgm:prSet/>
      <dgm:spPr/>
      <dgm:t>
        <a:bodyPr/>
        <a:lstStyle/>
        <a:p>
          <a:r>
            <a:rPr lang="en-US"/>
            <a:t>Python3</a:t>
          </a:r>
        </a:p>
      </dgm:t>
    </dgm:pt>
    <dgm:pt modelId="{FE5BF631-5B90-46AD-84BF-2E2A6EACBC78}" type="parTrans" cxnId="{DFE70941-CB28-4727-86C0-8BF3464FFA34}">
      <dgm:prSet/>
      <dgm:spPr/>
      <dgm:t>
        <a:bodyPr/>
        <a:lstStyle/>
        <a:p>
          <a:endParaRPr lang="en-US"/>
        </a:p>
      </dgm:t>
    </dgm:pt>
    <dgm:pt modelId="{B1CDBF36-964E-4BC5-99D1-2195AD614864}" type="sibTrans" cxnId="{DFE70941-CB28-4727-86C0-8BF3464FFA34}">
      <dgm:prSet/>
      <dgm:spPr/>
      <dgm:t>
        <a:bodyPr/>
        <a:lstStyle/>
        <a:p>
          <a:endParaRPr lang="en-US"/>
        </a:p>
      </dgm:t>
    </dgm:pt>
    <dgm:pt modelId="{808A157B-13EC-4214-87FC-C7C50C1CC744}">
      <dgm:prSet/>
      <dgm:spPr/>
      <dgm:t>
        <a:bodyPr/>
        <a:lstStyle/>
        <a:p>
          <a:r>
            <a:rPr lang="en-US"/>
            <a:t>IDE</a:t>
          </a:r>
        </a:p>
      </dgm:t>
    </dgm:pt>
    <dgm:pt modelId="{E893E274-5DC0-43FC-A158-799887A16043}" type="parTrans" cxnId="{ED6C8781-3C55-403F-A52B-3B5A1F3AD680}">
      <dgm:prSet/>
      <dgm:spPr/>
      <dgm:t>
        <a:bodyPr/>
        <a:lstStyle/>
        <a:p>
          <a:endParaRPr lang="en-US"/>
        </a:p>
      </dgm:t>
    </dgm:pt>
    <dgm:pt modelId="{D437E08D-51FB-4120-B538-4D36AFEBD700}" type="sibTrans" cxnId="{ED6C8781-3C55-403F-A52B-3B5A1F3AD680}">
      <dgm:prSet/>
      <dgm:spPr/>
      <dgm:t>
        <a:bodyPr/>
        <a:lstStyle/>
        <a:p>
          <a:endParaRPr lang="en-US"/>
        </a:p>
      </dgm:t>
    </dgm:pt>
    <dgm:pt modelId="{2F8F35E3-7C75-4B53-94AD-1B63D51E08C2}">
      <dgm:prSet/>
      <dgm:spPr/>
      <dgm:t>
        <a:bodyPr/>
        <a:lstStyle/>
        <a:p>
          <a:r>
            <a:rPr lang="en-US"/>
            <a:t>OpenCV</a:t>
          </a:r>
        </a:p>
      </dgm:t>
    </dgm:pt>
    <dgm:pt modelId="{115541C0-ADA7-494F-AA9A-15B2C4FE7A0B}" type="parTrans" cxnId="{CF1E2D0F-57A0-4309-97AC-4953D9F3F203}">
      <dgm:prSet/>
      <dgm:spPr/>
      <dgm:t>
        <a:bodyPr/>
        <a:lstStyle/>
        <a:p>
          <a:endParaRPr lang="en-US"/>
        </a:p>
      </dgm:t>
    </dgm:pt>
    <dgm:pt modelId="{C363AC74-20B4-4702-94E6-7127D9C19135}" type="sibTrans" cxnId="{CF1E2D0F-57A0-4309-97AC-4953D9F3F203}">
      <dgm:prSet/>
      <dgm:spPr/>
      <dgm:t>
        <a:bodyPr/>
        <a:lstStyle/>
        <a:p>
          <a:endParaRPr lang="en-US"/>
        </a:p>
      </dgm:t>
    </dgm:pt>
    <dgm:pt modelId="{FB43565F-8471-4E5F-9E2D-665E00CCDB4F}">
      <dgm:prSet/>
      <dgm:spPr/>
      <dgm:t>
        <a:bodyPr/>
        <a:lstStyle/>
        <a:p>
          <a:r>
            <a:rPr lang="en-US"/>
            <a:t>Mediapipe Modules</a:t>
          </a:r>
        </a:p>
      </dgm:t>
    </dgm:pt>
    <dgm:pt modelId="{603BDB90-ECF0-4915-96E6-12B26FCC0E3D}" type="parTrans" cxnId="{B1CCA5F5-05A4-4231-935D-A436C84F11C7}">
      <dgm:prSet/>
      <dgm:spPr/>
      <dgm:t>
        <a:bodyPr/>
        <a:lstStyle/>
        <a:p>
          <a:endParaRPr lang="en-US"/>
        </a:p>
      </dgm:t>
    </dgm:pt>
    <dgm:pt modelId="{29412583-895F-4125-86A2-E5E9C77EEDBE}" type="sibTrans" cxnId="{B1CCA5F5-05A4-4231-935D-A436C84F11C7}">
      <dgm:prSet/>
      <dgm:spPr/>
      <dgm:t>
        <a:bodyPr/>
        <a:lstStyle/>
        <a:p>
          <a:endParaRPr lang="en-US"/>
        </a:p>
      </dgm:t>
    </dgm:pt>
    <dgm:pt modelId="{80C8A498-3FDD-44E0-861D-EEC836A4D3DD}">
      <dgm:prSet/>
      <dgm:spPr/>
      <dgm:t>
        <a:bodyPr/>
        <a:lstStyle/>
        <a:p>
          <a:r>
            <a:rPr lang="en-US"/>
            <a:t>Eclipse Paho</a:t>
          </a:r>
        </a:p>
      </dgm:t>
    </dgm:pt>
    <dgm:pt modelId="{FE2B2023-80B4-4CFE-8E89-954B553570B8}" type="parTrans" cxnId="{03FD167B-02D1-4BC0-A8E7-93E927784E75}">
      <dgm:prSet/>
      <dgm:spPr/>
      <dgm:t>
        <a:bodyPr/>
        <a:lstStyle/>
        <a:p>
          <a:endParaRPr lang="en-US"/>
        </a:p>
      </dgm:t>
    </dgm:pt>
    <dgm:pt modelId="{AC6BC3D5-5FB3-41E0-9F14-3F17BE782834}" type="sibTrans" cxnId="{03FD167B-02D1-4BC0-A8E7-93E927784E75}">
      <dgm:prSet/>
      <dgm:spPr/>
      <dgm:t>
        <a:bodyPr/>
        <a:lstStyle/>
        <a:p>
          <a:endParaRPr lang="en-US"/>
        </a:p>
      </dgm:t>
    </dgm:pt>
    <dgm:pt modelId="{ED0F758F-2F7B-4C7D-B9FC-0A8A5320E5DD}">
      <dgm:prSet/>
      <dgm:spPr/>
      <dgm:t>
        <a:bodyPr/>
        <a:lstStyle/>
        <a:p>
          <a:r>
            <a:rPr lang="en-US"/>
            <a:t>ZeroTier </a:t>
          </a:r>
        </a:p>
      </dgm:t>
    </dgm:pt>
    <dgm:pt modelId="{9DC4152A-1A68-49D7-A31C-C4756DAFCB8F}" type="parTrans" cxnId="{64F74F47-B525-467D-B80C-F335061A59BE}">
      <dgm:prSet/>
      <dgm:spPr/>
      <dgm:t>
        <a:bodyPr/>
        <a:lstStyle/>
        <a:p>
          <a:endParaRPr lang="en-US"/>
        </a:p>
      </dgm:t>
    </dgm:pt>
    <dgm:pt modelId="{53B7DA1B-0377-4227-9E18-206C7CD736F4}" type="sibTrans" cxnId="{64F74F47-B525-467D-B80C-F335061A59BE}">
      <dgm:prSet/>
      <dgm:spPr/>
      <dgm:t>
        <a:bodyPr/>
        <a:lstStyle/>
        <a:p>
          <a:endParaRPr lang="en-US"/>
        </a:p>
      </dgm:t>
    </dgm:pt>
    <dgm:pt modelId="{48E59A84-CE2B-4D10-82C1-93F620E63D21}">
      <dgm:prSet/>
      <dgm:spPr/>
      <dgm:t>
        <a:bodyPr/>
        <a:lstStyle/>
        <a:p>
          <a:r>
            <a:rPr lang="en-US"/>
            <a:t>RPi Camera Web Interface</a:t>
          </a:r>
        </a:p>
      </dgm:t>
    </dgm:pt>
    <dgm:pt modelId="{527A5877-6282-4EAD-9648-B9BC09E163F7}" type="parTrans" cxnId="{AA2E3576-4B91-4DF4-A10C-94B427738750}">
      <dgm:prSet/>
      <dgm:spPr/>
      <dgm:t>
        <a:bodyPr/>
        <a:lstStyle/>
        <a:p>
          <a:endParaRPr lang="en-US"/>
        </a:p>
      </dgm:t>
    </dgm:pt>
    <dgm:pt modelId="{F62E74A2-48CE-4355-A859-E9ADB4A90A41}" type="sibTrans" cxnId="{AA2E3576-4B91-4DF4-A10C-94B427738750}">
      <dgm:prSet/>
      <dgm:spPr/>
      <dgm:t>
        <a:bodyPr/>
        <a:lstStyle/>
        <a:p>
          <a:endParaRPr lang="en-US"/>
        </a:p>
      </dgm:t>
    </dgm:pt>
    <dgm:pt modelId="{3D8A9A7A-8A34-4667-91C7-312DB5A6A405}" type="pres">
      <dgm:prSet presAssocID="{D69B3820-5575-459E-A621-B18A5F49390E}" presName="diagram" presStyleCnt="0">
        <dgm:presLayoutVars>
          <dgm:dir/>
          <dgm:resizeHandles val="exact"/>
        </dgm:presLayoutVars>
      </dgm:prSet>
      <dgm:spPr/>
    </dgm:pt>
    <dgm:pt modelId="{087D925C-D0B3-439D-ACC3-BD807029C189}" type="pres">
      <dgm:prSet presAssocID="{8742473E-B33B-453E-8A56-6170C78A1C31}" presName="node" presStyleLbl="node1" presStyleIdx="0" presStyleCnt="8">
        <dgm:presLayoutVars>
          <dgm:bulletEnabled val="1"/>
        </dgm:presLayoutVars>
      </dgm:prSet>
      <dgm:spPr/>
    </dgm:pt>
    <dgm:pt modelId="{52437442-8006-42C2-B5CE-2FB892AC426C}" type="pres">
      <dgm:prSet presAssocID="{4E983EBE-905F-4E49-B202-FFAB578468E0}" presName="sibTrans" presStyleCnt="0"/>
      <dgm:spPr/>
    </dgm:pt>
    <dgm:pt modelId="{BB64EEB8-07CC-48C5-AED1-FFF4E053AB35}" type="pres">
      <dgm:prSet presAssocID="{8C8F7ACF-27CD-40AF-B3AA-F7F5ACF686C0}" presName="node" presStyleLbl="node1" presStyleIdx="1" presStyleCnt="8">
        <dgm:presLayoutVars>
          <dgm:bulletEnabled val="1"/>
        </dgm:presLayoutVars>
      </dgm:prSet>
      <dgm:spPr/>
    </dgm:pt>
    <dgm:pt modelId="{F3D0E016-8B5E-4065-AD79-C2DCA419E32D}" type="pres">
      <dgm:prSet presAssocID="{B1CDBF36-964E-4BC5-99D1-2195AD614864}" presName="sibTrans" presStyleCnt="0"/>
      <dgm:spPr/>
    </dgm:pt>
    <dgm:pt modelId="{80783B7D-7168-4C8E-833B-583131BCE61D}" type="pres">
      <dgm:prSet presAssocID="{808A157B-13EC-4214-87FC-C7C50C1CC744}" presName="node" presStyleLbl="node1" presStyleIdx="2" presStyleCnt="8">
        <dgm:presLayoutVars>
          <dgm:bulletEnabled val="1"/>
        </dgm:presLayoutVars>
      </dgm:prSet>
      <dgm:spPr/>
    </dgm:pt>
    <dgm:pt modelId="{861EFD87-B4F6-491C-86BB-7F2AA06119E6}" type="pres">
      <dgm:prSet presAssocID="{D437E08D-51FB-4120-B538-4D36AFEBD700}" presName="sibTrans" presStyleCnt="0"/>
      <dgm:spPr/>
    </dgm:pt>
    <dgm:pt modelId="{22B4D09F-8198-4C2C-BFF4-645FA8F819BA}" type="pres">
      <dgm:prSet presAssocID="{2F8F35E3-7C75-4B53-94AD-1B63D51E08C2}" presName="node" presStyleLbl="node1" presStyleIdx="3" presStyleCnt="8">
        <dgm:presLayoutVars>
          <dgm:bulletEnabled val="1"/>
        </dgm:presLayoutVars>
      </dgm:prSet>
      <dgm:spPr/>
    </dgm:pt>
    <dgm:pt modelId="{DE2F01E4-6F7F-4F4E-9963-935285029B50}" type="pres">
      <dgm:prSet presAssocID="{C363AC74-20B4-4702-94E6-7127D9C19135}" presName="sibTrans" presStyleCnt="0"/>
      <dgm:spPr/>
    </dgm:pt>
    <dgm:pt modelId="{8EEDD0DD-DD72-4AF1-B86B-09B49FE6E60C}" type="pres">
      <dgm:prSet presAssocID="{FB43565F-8471-4E5F-9E2D-665E00CCDB4F}" presName="node" presStyleLbl="node1" presStyleIdx="4" presStyleCnt="8">
        <dgm:presLayoutVars>
          <dgm:bulletEnabled val="1"/>
        </dgm:presLayoutVars>
      </dgm:prSet>
      <dgm:spPr/>
    </dgm:pt>
    <dgm:pt modelId="{D4501418-7CC0-4FEA-B160-566714300EF1}" type="pres">
      <dgm:prSet presAssocID="{29412583-895F-4125-86A2-E5E9C77EEDBE}" presName="sibTrans" presStyleCnt="0"/>
      <dgm:spPr/>
    </dgm:pt>
    <dgm:pt modelId="{0A12FBB6-9A74-4BEC-995A-DC4206883C63}" type="pres">
      <dgm:prSet presAssocID="{80C8A498-3FDD-44E0-861D-EEC836A4D3DD}" presName="node" presStyleLbl="node1" presStyleIdx="5" presStyleCnt="8">
        <dgm:presLayoutVars>
          <dgm:bulletEnabled val="1"/>
        </dgm:presLayoutVars>
      </dgm:prSet>
      <dgm:spPr/>
    </dgm:pt>
    <dgm:pt modelId="{82BFF5AB-C6A6-4DBB-908B-3855C32615F3}" type="pres">
      <dgm:prSet presAssocID="{AC6BC3D5-5FB3-41E0-9F14-3F17BE782834}" presName="sibTrans" presStyleCnt="0"/>
      <dgm:spPr/>
    </dgm:pt>
    <dgm:pt modelId="{72A85F4C-636E-4EE9-8290-33C446691DE4}" type="pres">
      <dgm:prSet presAssocID="{ED0F758F-2F7B-4C7D-B9FC-0A8A5320E5DD}" presName="node" presStyleLbl="node1" presStyleIdx="6" presStyleCnt="8">
        <dgm:presLayoutVars>
          <dgm:bulletEnabled val="1"/>
        </dgm:presLayoutVars>
      </dgm:prSet>
      <dgm:spPr/>
    </dgm:pt>
    <dgm:pt modelId="{67309814-5D4F-42A3-82FC-226CAC7D3BF2}" type="pres">
      <dgm:prSet presAssocID="{53B7DA1B-0377-4227-9E18-206C7CD736F4}" presName="sibTrans" presStyleCnt="0"/>
      <dgm:spPr/>
    </dgm:pt>
    <dgm:pt modelId="{F6127F8B-CAF2-48B6-8B71-0D8813FD99C8}" type="pres">
      <dgm:prSet presAssocID="{48E59A84-CE2B-4D10-82C1-93F620E63D21}" presName="node" presStyleLbl="node1" presStyleIdx="7" presStyleCnt="8">
        <dgm:presLayoutVars>
          <dgm:bulletEnabled val="1"/>
        </dgm:presLayoutVars>
      </dgm:prSet>
      <dgm:spPr/>
    </dgm:pt>
  </dgm:ptLst>
  <dgm:cxnLst>
    <dgm:cxn modelId="{F29A7E0A-F827-4E8F-9D1E-2DF44BE91664}" type="presOf" srcId="{808A157B-13EC-4214-87FC-C7C50C1CC744}" destId="{80783B7D-7168-4C8E-833B-583131BCE61D}" srcOrd="0" destOrd="0" presId="urn:microsoft.com/office/officeart/2005/8/layout/default"/>
    <dgm:cxn modelId="{80571D0E-E33F-43D2-A3A2-22828908FCE8}" type="presOf" srcId="{ED0F758F-2F7B-4C7D-B9FC-0A8A5320E5DD}" destId="{72A85F4C-636E-4EE9-8290-33C446691DE4}" srcOrd="0" destOrd="0" presId="urn:microsoft.com/office/officeart/2005/8/layout/default"/>
    <dgm:cxn modelId="{CF1E2D0F-57A0-4309-97AC-4953D9F3F203}" srcId="{D69B3820-5575-459E-A621-B18A5F49390E}" destId="{2F8F35E3-7C75-4B53-94AD-1B63D51E08C2}" srcOrd="3" destOrd="0" parTransId="{115541C0-ADA7-494F-AA9A-15B2C4FE7A0B}" sibTransId="{C363AC74-20B4-4702-94E6-7127D9C19135}"/>
    <dgm:cxn modelId="{AB1A312A-B9EB-4BC4-A1E0-6EEAADBF5C4E}" type="presOf" srcId="{FB43565F-8471-4E5F-9E2D-665E00CCDB4F}" destId="{8EEDD0DD-DD72-4AF1-B86B-09B49FE6E60C}" srcOrd="0" destOrd="0" presId="urn:microsoft.com/office/officeart/2005/8/layout/default"/>
    <dgm:cxn modelId="{ADDD535F-58C1-4099-8F09-CD81540E22B9}" type="presOf" srcId="{48E59A84-CE2B-4D10-82C1-93F620E63D21}" destId="{F6127F8B-CAF2-48B6-8B71-0D8813FD99C8}" srcOrd="0" destOrd="0" presId="urn:microsoft.com/office/officeart/2005/8/layout/default"/>
    <dgm:cxn modelId="{DFE70941-CB28-4727-86C0-8BF3464FFA34}" srcId="{D69B3820-5575-459E-A621-B18A5F49390E}" destId="{8C8F7ACF-27CD-40AF-B3AA-F7F5ACF686C0}" srcOrd="1" destOrd="0" parTransId="{FE5BF631-5B90-46AD-84BF-2E2A6EACBC78}" sibTransId="{B1CDBF36-964E-4BC5-99D1-2195AD614864}"/>
    <dgm:cxn modelId="{64F74F47-B525-467D-B80C-F335061A59BE}" srcId="{D69B3820-5575-459E-A621-B18A5F49390E}" destId="{ED0F758F-2F7B-4C7D-B9FC-0A8A5320E5DD}" srcOrd="6" destOrd="0" parTransId="{9DC4152A-1A68-49D7-A31C-C4756DAFCB8F}" sibTransId="{53B7DA1B-0377-4227-9E18-206C7CD736F4}"/>
    <dgm:cxn modelId="{AA2E3576-4B91-4DF4-A10C-94B427738750}" srcId="{D69B3820-5575-459E-A621-B18A5F49390E}" destId="{48E59A84-CE2B-4D10-82C1-93F620E63D21}" srcOrd="7" destOrd="0" parTransId="{527A5877-6282-4EAD-9648-B9BC09E163F7}" sibTransId="{F62E74A2-48CE-4355-A859-E9ADB4A90A41}"/>
    <dgm:cxn modelId="{03FD167B-02D1-4BC0-A8E7-93E927784E75}" srcId="{D69B3820-5575-459E-A621-B18A5F49390E}" destId="{80C8A498-3FDD-44E0-861D-EEC836A4D3DD}" srcOrd="5" destOrd="0" parTransId="{FE2B2023-80B4-4CFE-8E89-954B553570B8}" sibTransId="{AC6BC3D5-5FB3-41E0-9F14-3F17BE782834}"/>
    <dgm:cxn modelId="{ED6C8781-3C55-403F-A52B-3B5A1F3AD680}" srcId="{D69B3820-5575-459E-A621-B18A5F49390E}" destId="{808A157B-13EC-4214-87FC-C7C50C1CC744}" srcOrd="2" destOrd="0" parTransId="{E893E274-5DC0-43FC-A158-799887A16043}" sibTransId="{D437E08D-51FB-4120-B538-4D36AFEBD700}"/>
    <dgm:cxn modelId="{E7740287-DC17-4A4F-88A3-26AC5AF688ED}" type="presOf" srcId="{8C8F7ACF-27CD-40AF-B3AA-F7F5ACF686C0}" destId="{BB64EEB8-07CC-48C5-AED1-FFF4E053AB35}" srcOrd="0" destOrd="0" presId="urn:microsoft.com/office/officeart/2005/8/layout/default"/>
    <dgm:cxn modelId="{2AE82DA3-56B3-4CA2-88D2-ACF0C9BFD4D7}" type="presOf" srcId="{80C8A498-3FDD-44E0-861D-EEC836A4D3DD}" destId="{0A12FBB6-9A74-4BEC-995A-DC4206883C63}" srcOrd="0" destOrd="0" presId="urn:microsoft.com/office/officeart/2005/8/layout/default"/>
    <dgm:cxn modelId="{3519A8BE-6A27-4610-B481-9B52622CB7F4}" type="presOf" srcId="{2F8F35E3-7C75-4B53-94AD-1B63D51E08C2}" destId="{22B4D09F-8198-4C2C-BFF4-645FA8F819BA}" srcOrd="0" destOrd="0" presId="urn:microsoft.com/office/officeart/2005/8/layout/default"/>
    <dgm:cxn modelId="{83CB81D6-3EE5-40B3-9839-240B50F8FBD0}" type="presOf" srcId="{D69B3820-5575-459E-A621-B18A5F49390E}" destId="{3D8A9A7A-8A34-4667-91C7-312DB5A6A405}" srcOrd="0" destOrd="0" presId="urn:microsoft.com/office/officeart/2005/8/layout/default"/>
    <dgm:cxn modelId="{5076ADE5-6F74-45A1-9546-1F2A81B87E08}" srcId="{D69B3820-5575-459E-A621-B18A5F49390E}" destId="{8742473E-B33B-453E-8A56-6170C78A1C31}" srcOrd="0" destOrd="0" parTransId="{9165AAEF-6EBA-4E99-B9C0-35673F4290C2}" sibTransId="{4E983EBE-905F-4E49-B202-FFAB578468E0}"/>
    <dgm:cxn modelId="{B1CCA5F5-05A4-4231-935D-A436C84F11C7}" srcId="{D69B3820-5575-459E-A621-B18A5F49390E}" destId="{FB43565F-8471-4E5F-9E2D-665E00CCDB4F}" srcOrd="4" destOrd="0" parTransId="{603BDB90-ECF0-4915-96E6-12B26FCC0E3D}" sibTransId="{29412583-895F-4125-86A2-E5E9C77EEDBE}"/>
    <dgm:cxn modelId="{CB1DEBF8-3833-4434-831F-3344F3AD0460}" type="presOf" srcId="{8742473E-B33B-453E-8A56-6170C78A1C31}" destId="{087D925C-D0B3-439D-ACC3-BD807029C189}" srcOrd="0" destOrd="0" presId="urn:microsoft.com/office/officeart/2005/8/layout/default"/>
    <dgm:cxn modelId="{71B774E1-FDCF-4324-A0A1-4CC2C2B23D1C}" type="presParOf" srcId="{3D8A9A7A-8A34-4667-91C7-312DB5A6A405}" destId="{087D925C-D0B3-439D-ACC3-BD807029C189}" srcOrd="0" destOrd="0" presId="urn:microsoft.com/office/officeart/2005/8/layout/default"/>
    <dgm:cxn modelId="{E52EAE33-1987-4653-A265-0FAA80E10A81}" type="presParOf" srcId="{3D8A9A7A-8A34-4667-91C7-312DB5A6A405}" destId="{52437442-8006-42C2-B5CE-2FB892AC426C}" srcOrd="1" destOrd="0" presId="urn:microsoft.com/office/officeart/2005/8/layout/default"/>
    <dgm:cxn modelId="{5563EF78-BAD8-461D-8AD4-4E4B73004CA8}" type="presParOf" srcId="{3D8A9A7A-8A34-4667-91C7-312DB5A6A405}" destId="{BB64EEB8-07CC-48C5-AED1-FFF4E053AB35}" srcOrd="2" destOrd="0" presId="urn:microsoft.com/office/officeart/2005/8/layout/default"/>
    <dgm:cxn modelId="{BACDDBE3-1BD4-44CE-9A04-F592D3D10228}" type="presParOf" srcId="{3D8A9A7A-8A34-4667-91C7-312DB5A6A405}" destId="{F3D0E016-8B5E-4065-AD79-C2DCA419E32D}" srcOrd="3" destOrd="0" presId="urn:microsoft.com/office/officeart/2005/8/layout/default"/>
    <dgm:cxn modelId="{543A6AC6-E682-4384-9807-B7AA762062AD}" type="presParOf" srcId="{3D8A9A7A-8A34-4667-91C7-312DB5A6A405}" destId="{80783B7D-7168-4C8E-833B-583131BCE61D}" srcOrd="4" destOrd="0" presId="urn:microsoft.com/office/officeart/2005/8/layout/default"/>
    <dgm:cxn modelId="{17BD3B96-7C2F-4606-9012-171F39013727}" type="presParOf" srcId="{3D8A9A7A-8A34-4667-91C7-312DB5A6A405}" destId="{861EFD87-B4F6-491C-86BB-7F2AA06119E6}" srcOrd="5" destOrd="0" presId="urn:microsoft.com/office/officeart/2005/8/layout/default"/>
    <dgm:cxn modelId="{3C3D184D-1286-485E-B4E7-9E04B5A3E035}" type="presParOf" srcId="{3D8A9A7A-8A34-4667-91C7-312DB5A6A405}" destId="{22B4D09F-8198-4C2C-BFF4-645FA8F819BA}" srcOrd="6" destOrd="0" presId="urn:microsoft.com/office/officeart/2005/8/layout/default"/>
    <dgm:cxn modelId="{8E795592-7585-4D73-BBEF-6DF32E2DC066}" type="presParOf" srcId="{3D8A9A7A-8A34-4667-91C7-312DB5A6A405}" destId="{DE2F01E4-6F7F-4F4E-9963-935285029B50}" srcOrd="7" destOrd="0" presId="urn:microsoft.com/office/officeart/2005/8/layout/default"/>
    <dgm:cxn modelId="{C6D23E3C-F532-44D4-AE33-53EB652AFE2B}" type="presParOf" srcId="{3D8A9A7A-8A34-4667-91C7-312DB5A6A405}" destId="{8EEDD0DD-DD72-4AF1-B86B-09B49FE6E60C}" srcOrd="8" destOrd="0" presId="urn:microsoft.com/office/officeart/2005/8/layout/default"/>
    <dgm:cxn modelId="{C1A98A9A-AB80-420E-8DC0-A0F455E559B6}" type="presParOf" srcId="{3D8A9A7A-8A34-4667-91C7-312DB5A6A405}" destId="{D4501418-7CC0-4FEA-B160-566714300EF1}" srcOrd="9" destOrd="0" presId="urn:microsoft.com/office/officeart/2005/8/layout/default"/>
    <dgm:cxn modelId="{FB036897-D769-49B8-9640-4FE5454F10AB}" type="presParOf" srcId="{3D8A9A7A-8A34-4667-91C7-312DB5A6A405}" destId="{0A12FBB6-9A74-4BEC-995A-DC4206883C63}" srcOrd="10" destOrd="0" presId="urn:microsoft.com/office/officeart/2005/8/layout/default"/>
    <dgm:cxn modelId="{F1B345AF-0758-4428-9782-BB9CA7241CB5}" type="presParOf" srcId="{3D8A9A7A-8A34-4667-91C7-312DB5A6A405}" destId="{82BFF5AB-C6A6-4DBB-908B-3855C32615F3}" srcOrd="11" destOrd="0" presId="urn:microsoft.com/office/officeart/2005/8/layout/default"/>
    <dgm:cxn modelId="{241776A8-9ED5-4B61-B7AB-50F4F276CFE4}" type="presParOf" srcId="{3D8A9A7A-8A34-4667-91C7-312DB5A6A405}" destId="{72A85F4C-636E-4EE9-8290-33C446691DE4}" srcOrd="12" destOrd="0" presId="urn:microsoft.com/office/officeart/2005/8/layout/default"/>
    <dgm:cxn modelId="{E9AA01E3-9DD7-46BE-BB72-8A76D83C2817}" type="presParOf" srcId="{3D8A9A7A-8A34-4667-91C7-312DB5A6A405}" destId="{67309814-5D4F-42A3-82FC-226CAC7D3BF2}" srcOrd="13" destOrd="0" presId="urn:microsoft.com/office/officeart/2005/8/layout/default"/>
    <dgm:cxn modelId="{23612E82-E003-4531-87A2-A18C28BC717F}" type="presParOf" srcId="{3D8A9A7A-8A34-4667-91C7-312DB5A6A405}" destId="{F6127F8B-CAF2-48B6-8B71-0D8813FD99C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E5B3D-AB09-4E63-B062-B944323E3F12}">
      <dsp:nvSpPr>
        <dsp:cNvPr id="0" name=""/>
        <dsp:cNvSpPr/>
      </dsp:nvSpPr>
      <dsp:spPr>
        <a:xfrm>
          <a:off x="359549" y="1236867"/>
          <a:ext cx="585351" cy="585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9F7AD0-59FE-46F4-BA75-18E759C38402}">
      <dsp:nvSpPr>
        <dsp:cNvPr id="0" name=""/>
        <dsp:cNvSpPr/>
      </dsp:nvSpPr>
      <dsp:spPr>
        <a:xfrm>
          <a:off x="1834" y="2080585"/>
          <a:ext cx="1300781" cy="87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Networking:</a:t>
          </a:r>
        </a:p>
      </dsp:txBody>
      <dsp:txXfrm>
        <a:off x="1834" y="2080585"/>
        <a:ext cx="1300781" cy="878027"/>
      </dsp:txXfrm>
    </dsp:sp>
    <dsp:sp modelId="{20A209D1-5FDD-4B99-A7DD-57944EA09214}">
      <dsp:nvSpPr>
        <dsp:cNvPr id="0" name=""/>
        <dsp:cNvSpPr/>
      </dsp:nvSpPr>
      <dsp:spPr>
        <a:xfrm>
          <a:off x="1887967" y="1236867"/>
          <a:ext cx="585351" cy="585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61CAB-6709-441F-A312-90CA06A4AC0A}">
      <dsp:nvSpPr>
        <dsp:cNvPr id="0" name=""/>
        <dsp:cNvSpPr/>
      </dsp:nvSpPr>
      <dsp:spPr>
        <a:xfrm>
          <a:off x="1530252" y="2080585"/>
          <a:ext cx="1300781" cy="87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Message Queuing Telemetry Transport or MQTT is a lightweight messaging protocol used to establish communication between IoT device</a:t>
          </a:r>
          <a:endParaRPr lang="en-US" sz="1100" kern="1200"/>
        </a:p>
      </dsp:txBody>
      <dsp:txXfrm>
        <a:off x="1530252" y="2080585"/>
        <a:ext cx="1300781" cy="878027"/>
      </dsp:txXfrm>
    </dsp:sp>
    <dsp:sp modelId="{194DD083-81BE-4F46-9125-7C4E0B7345DD}">
      <dsp:nvSpPr>
        <dsp:cNvPr id="0" name=""/>
        <dsp:cNvSpPr/>
      </dsp:nvSpPr>
      <dsp:spPr>
        <a:xfrm>
          <a:off x="3416385" y="1236867"/>
          <a:ext cx="585351" cy="585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FA180-7CD5-4EB0-B0DD-70F943F0D27D}">
      <dsp:nvSpPr>
        <dsp:cNvPr id="0" name=""/>
        <dsp:cNvSpPr/>
      </dsp:nvSpPr>
      <dsp:spPr>
        <a:xfrm>
          <a:off x="3058670" y="2080585"/>
          <a:ext cx="1300781" cy="87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MQTT has 3 simple elements:</a:t>
          </a:r>
          <a:endParaRPr lang="en-US" sz="1100" kern="1200"/>
        </a:p>
      </dsp:txBody>
      <dsp:txXfrm>
        <a:off x="3058670" y="2080585"/>
        <a:ext cx="1300781" cy="878027"/>
      </dsp:txXfrm>
    </dsp:sp>
    <dsp:sp modelId="{B6630D33-E4B7-4BE7-A167-62679FA0C338}">
      <dsp:nvSpPr>
        <dsp:cNvPr id="0" name=""/>
        <dsp:cNvSpPr/>
      </dsp:nvSpPr>
      <dsp:spPr>
        <a:xfrm>
          <a:off x="4944803" y="1236867"/>
          <a:ext cx="585351" cy="585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DCA450-BBB4-4C6B-9306-117A9ACD7DC4}">
      <dsp:nvSpPr>
        <dsp:cNvPr id="0" name=""/>
        <dsp:cNvSpPr/>
      </dsp:nvSpPr>
      <dsp:spPr>
        <a:xfrm>
          <a:off x="4587088" y="2080585"/>
          <a:ext cx="1300781" cy="87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Publisher: One who sends the data (PC will act as Publisher</a:t>
          </a:r>
          <a:endParaRPr lang="en-US" sz="1100" kern="1200"/>
        </a:p>
      </dsp:txBody>
      <dsp:txXfrm>
        <a:off x="4587088" y="2080585"/>
        <a:ext cx="1300781" cy="878027"/>
      </dsp:txXfrm>
    </dsp:sp>
    <dsp:sp modelId="{69428EA6-EB86-49CA-A9AA-68B71CD33EEF}">
      <dsp:nvSpPr>
        <dsp:cNvPr id="0" name=""/>
        <dsp:cNvSpPr/>
      </dsp:nvSpPr>
      <dsp:spPr>
        <a:xfrm>
          <a:off x="6473221" y="1236867"/>
          <a:ext cx="585351" cy="585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92EF8-B9F8-4290-BC30-B6EE0DD83418}">
      <dsp:nvSpPr>
        <dsp:cNvPr id="0" name=""/>
        <dsp:cNvSpPr/>
      </dsp:nvSpPr>
      <dsp:spPr>
        <a:xfrm>
          <a:off x="6115506" y="2080585"/>
          <a:ext cx="1300781" cy="87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Broker: One who transmits data from Publisher to Subscriber</a:t>
          </a:r>
          <a:endParaRPr lang="en-US" sz="1100" kern="1200"/>
        </a:p>
      </dsp:txBody>
      <dsp:txXfrm>
        <a:off x="6115506" y="2080585"/>
        <a:ext cx="1300781" cy="878027"/>
      </dsp:txXfrm>
    </dsp:sp>
    <dsp:sp modelId="{0DE536EF-0E3D-4B3A-BC35-328CAAD9F51D}">
      <dsp:nvSpPr>
        <dsp:cNvPr id="0" name=""/>
        <dsp:cNvSpPr/>
      </dsp:nvSpPr>
      <dsp:spPr>
        <a:xfrm>
          <a:off x="8001639" y="1236867"/>
          <a:ext cx="585351" cy="5853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17D798-560F-4060-AE81-FEE6215177DA}">
      <dsp:nvSpPr>
        <dsp:cNvPr id="0" name=""/>
        <dsp:cNvSpPr/>
      </dsp:nvSpPr>
      <dsp:spPr>
        <a:xfrm>
          <a:off x="7643924" y="2080585"/>
          <a:ext cx="1300781" cy="878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Subscriber: One who receives the data</a:t>
          </a:r>
          <a:endParaRPr lang="en-US" sz="1100" kern="1200"/>
        </a:p>
      </dsp:txBody>
      <dsp:txXfrm>
        <a:off x="7643924" y="2080585"/>
        <a:ext cx="1300781" cy="878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D925C-D0B3-439D-ACC3-BD807029C189}">
      <dsp:nvSpPr>
        <dsp:cNvPr id="0" name=""/>
        <dsp:cNvSpPr/>
      </dsp:nvSpPr>
      <dsp:spPr>
        <a:xfrm>
          <a:off x="2755" y="607461"/>
          <a:ext cx="2185777" cy="131146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Windows 10 64-bit OS</a:t>
          </a:r>
        </a:p>
      </dsp:txBody>
      <dsp:txXfrm>
        <a:off x="2755" y="607461"/>
        <a:ext cx="2185777" cy="1311466"/>
      </dsp:txXfrm>
    </dsp:sp>
    <dsp:sp modelId="{BB64EEB8-07CC-48C5-AED1-FFF4E053AB35}">
      <dsp:nvSpPr>
        <dsp:cNvPr id="0" name=""/>
        <dsp:cNvSpPr/>
      </dsp:nvSpPr>
      <dsp:spPr>
        <a:xfrm>
          <a:off x="2407110" y="607461"/>
          <a:ext cx="2185777" cy="1311466"/>
        </a:xfrm>
        <a:prstGeom prst="rect">
          <a:avLst/>
        </a:prstGeom>
        <a:solidFill>
          <a:schemeClr val="accent5">
            <a:hueOff val="891034"/>
            <a:satOff val="-573"/>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Python3</a:t>
          </a:r>
        </a:p>
      </dsp:txBody>
      <dsp:txXfrm>
        <a:off x="2407110" y="607461"/>
        <a:ext cx="2185777" cy="1311466"/>
      </dsp:txXfrm>
    </dsp:sp>
    <dsp:sp modelId="{80783B7D-7168-4C8E-833B-583131BCE61D}">
      <dsp:nvSpPr>
        <dsp:cNvPr id="0" name=""/>
        <dsp:cNvSpPr/>
      </dsp:nvSpPr>
      <dsp:spPr>
        <a:xfrm>
          <a:off x="4811464" y="607461"/>
          <a:ext cx="2185777" cy="1311466"/>
        </a:xfrm>
        <a:prstGeom prst="rect">
          <a:avLst/>
        </a:prstGeom>
        <a:solidFill>
          <a:schemeClr val="accent5">
            <a:hueOff val="1782068"/>
            <a:satOff val="-1147"/>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IDE</a:t>
          </a:r>
        </a:p>
      </dsp:txBody>
      <dsp:txXfrm>
        <a:off x="4811464" y="607461"/>
        <a:ext cx="2185777" cy="1311466"/>
      </dsp:txXfrm>
    </dsp:sp>
    <dsp:sp modelId="{22B4D09F-8198-4C2C-BFF4-645FA8F819BA}">
      <dsp:nvSpPr>
        <dsp:cNvPr id="0" name=""/>
        <dsp:cNvSpPr/>
      </dsp:nvSpPr>
      <dsp:spPr>
        <a:xfrm>
          <a:off x="7215819" y="607461"/>
          <a:ext cx="2185777" cy="1311466"/>
        </a:xfrm>
        <a:prstGeom prst="rect">
          <a:avLst/>
        </a:prstGeom>
        <a:solidFill>
          <a:schemeClr val="accent5">
            <a:hueOff val="2673102"/>
            <a:satOff val="-1720"/>
            <a:lumOff val="1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OpenCV</a:t>
          </a:r>
        </a:p>
      </dsp:txBody>
      <dsp:txXfrm>
        <a:off x="7215819" y="607461"/>
        <a:ext cx="2185777" cy="1311466"/>
      </dsp:txXfrm>
    </dsp:sp>
    <dsp:sp modelId="{8EEDD0DD-DD72-4AF1-B86B-09B49FE6E60C}">
      <dsp:nvSpPr>
        <dsp:cNvPr id="0" name=""/>
        <dsp:cNvSpPr/>
      </dsp:nvSpPr>
      <dsp:spPr>
        <a:xfrm>
          <a:off x="2755" y="2137505"/>
          <a:ext cx="2185777" cy="1311466"/>
        </a:xfrm>
        <a:prstGeom prst="rect">
          <a:avLst/>
        </a:prstGeom>
        <a:solidFill>
          <a:schemeClr val="accent5">
            <a:hueOff val="3564136"/>
            <a:satOff val="-2293"/>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Mediapipe Modules</a:t>
          </a:r>
        </a:p>
      </dsp:txBody>
      <dsp:txXfrm>
        <a:off x="2755" y="2137505"/>
        <a:ext cx="2185777" cy="1311466"/>
      </dsp:txXfrm>
    </dsp:sp>
    <dsp:sp modelId="{0A12FBB6-9A74-4BEC-995A-DC4206883C63}">
      <dsp:nvSpPr>
        <dsp:cNvPr id="0" name=""/>
        <dsp:cNvSpPr/>
      </dsp:nvSpPr>
      <dsp:spPr>
        <a:xfrm>
          <a:off x="2407110" y="2137505"/>
          <a:ext cx="2185777" cy="1311466"/>
        </a:xfrm>
        <a:prstGeom prst="rect">
          <a:avLst/>
        </a:prstGeom>
        <a:solidFill>
          <a:schemeClr val="accent5">
            <a:hueOff val="4455170"/>
            <a:satOff val="-2866"/>
            <a:lumOff val="196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Eclipse Paho</a:t>
          </a:r>
        </a:p>
      </dsp:txBody>
      <dsp:txXfrm>
        <a:off x="2407110" y="2137505"/>
        <a:ext cx="2185777" cy="1311466"/>
      </dsp:txXfrm>
    </dsp:sp>
    <dsp:sp modelId="{72A85F4C-636E-4EE9-8290-33C446691DE4}">
      <dsp:nvSpPr>
        <dsp:cNvPr id="0" name=""/>
        <dsp:cNvSpPr/>
      </dsp:nvSpPr>
      <dsp:spPr>
        <a:xfrm>
          <a:off x="4811464" y="2137505"/>
          <a:ext cx="2185777" cy="1311466"/>
        </a:xfrm>
        <a:prstGeom prst="rect">
          <a:avLst/>
        </a:prstGeom>
        <a:solidFill>
          <a:schemeClr val="accent5">
            <a:hueOff val="5346204"/>
            <a:satOff val="-3440"/>
            <a:lumOff val="23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ZeroTier </a:t>
          </a:r>
        </a:p>
      </dsp:txBody>
      <dsp:txXfrm>
        <a:off x="4811464" y="2137505"/>
        <a:ext cx="2185777" cy="1311466"/>
      </dsp:txXfrm>
    </dsp:sp>
    <dsp:sp modelId="{F6127F8B-CAF2-48B6-8B71-0D8813FD99C8}">
      <dsp:nvSpPr>
        <dsp:cNvPr id="0" name=""/>
        <dsp:cNvSpPr/>
      </dsp:nvSpPr>
      <dsp:spPr>
        <a:xfrm>
          <a:off x="7215819" y="2137505"/>
          <a:ext cx="2185777" cy="1311466"/>
        </a:xfrm>
        <a:prstGeom prst="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RPi Camera Web Interface</a:t>
          </a:r>
        </a:p>
      </dsp:txBody>
      <dsp:txXfrm>
        <a:off x="7215819" y="2137505"/>
        <a:ext cx="2185777" cy="131146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39:51.228"/>
    </inkml:context>
    <inkml:brush xml:id="br0">
      <inkml:brushProperty name="width" value="0.05" units="cm"/>
      <inkml:brushProperty name="height" value="0.05" units="cm"/>
      <inkml:brushProperty name="ignorePressure" value="1"/>
    </inkml:brush>
  </inkml:definitions>
  <inkml:trace contextRef="#ctx0" brushRef="#br0">0 0,'4038'0,"-5143"0,3912 0,-2792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13.380"/>
    </inkml:context>
    <inkml:brush xml:id="br0">
      <inkml:brushProperty name="width" value="0.05" units="cm"/>
      <inkml:brushProperty name="height" value="0.05" units="cm"/>
      <inkml:brushProperty name="ignorePressure" value="1"/>
    </inkml:brush>
  </inkml:definitions>
  <inkml:trace contextRef="#ctx0" brushRef="#br0">1 0,'0'1438,"0"-2818,0 1355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19.204"/>
    </inkml:context>
    <inkml:brush xml:id="br0">
      <inkml:brushProperty name="width" value="0.05" units="cm"/>
      <inkml:brushProperty name="height" value="0.05" units="cm"/>
      <inkml:brushProperty name="ignorePressure" value="1"/>
    </inkml:brush>
  </inkml:definitions>
  <inkml:trace contextRef="#ctx0" brushRef="#br0">0 1,'0'1347,"0"-1328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31.349"/>
    </inkml:context>
    <inkml:brush xml:id="br0">
      <inkml:brushProperty name="width" value="0.05" units="cm"/>
      <inkml:brushProperty name="height" value="0.05" units="cm"/>
      <inkml:brushProperty name="ignorePressure" value="1"/>
    </inkml:brush>
  </inkml:definitions>
  <inkml:trace contextRef="#ctx0" brushRef="#br0">1 1,'0'1360,"0"-1335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52.868"/>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52.869"/>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52.870"/>
    </inkml:context>
    <inkml:brush xml:id="br0">
      <inkml:brushProperty name="width" value="0.05" units="cm"/>
      <inkml:brushProperty name="height" value="0.05" units="cm"/>
      <inkml:brushProperty name="ignorePressure" value="1"/>
    </inkml:brush>
  </inkml:definitions>
  <inkml:trace contextRef="#ctx0" brushRef="#br0">1 0,'0'1438,"0"-2818,0 1355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5:52.871"/>
    </inkml:context>
    <inkml:brush xml:id="br0">
      <inkml:brushProperty name="width" value="0.05" units="cm"/>
      <inkml:brushProperty name="height" value="0.05" units="cm"/>
      <inkml:brushProperty name="ignorePressure" value="1"/>
    </inkml:brush>
  </inkml:definitions>
  <inkml:trace contextRef="#ctx0" brushRef="#br0">0 1,'0'1347,"0"-1328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6:15.678"/>
    </inkml:context>
    <inkml:brush xml:id="br0">
      <inkml:brushProperty name="width" value="0.05" units="cm"/>
      <inkml:brushProperty name="height" value="0.05" units="cm"/>
      <inkml:brushProperty name="ignorePressure" value="1"/>
    </inkml:brush>
  </inkml:definitions>
  <inkml:trace contextRef="#ctx0" brushRef="#br0">913 0,'-887'0,"861"0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6:19.941"/>
    </inkml:context>
    <inkml:brush xml:id="br0">
      <inkml:brushProperty name="width" value="0.05" units="cm"/>
      <inkml:brushProperty name="height" value="0.05" units="cm"/>
      <inkml:brushProperty name="ignorePressure" value="1"/>
    </inkml:brush>
  </inkml:definitions>
  <inkml:trace contextRef="#ctx0" brushRef="#br0">1208 0,'-1182'0,"1156"0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2:20.164"/>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0:07.791"/>
    </inkml:context>
    <inkml:brush xml:id="br0">
      <inkml:brushProperty name="width" value="0.05" units="cm"/>
      <inkml:brushProperty name="height" value="0.05" units="cm"/>
      <inkml:brushProperty name="ignorePressure" value="1"/>
    </inkml:brush>
  </inkml:definitions>
  <inkml:trace contextRef="#ctx0" brushRef="#br0">0 0,'0'8655,"0"-8630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2:28.128"/>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2:28.675"/>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2:29.147"/>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3:31.363"/>
    </inkml:context>
    <inkml:brush xml:id="br0">
      <inkml:brushProperty name="width" value="0.05" units="cm"/>
      <inkml:brushProperty name="height" value="0.05" units="cm"/>
      <inkml:brushProperty name="ignorePressure" value="1"/>
    </inkml:brush>
  </inkml:definitions>
  <inkml:trace contextRef="#ctx0" brushRef="#br0">1 1,'0'4,"0"8,0 6,0 5,0 4,0 2,0 2,0 0,0 0,0-1,0-4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3:34.116"/>
    </inkml:context>
    <inkml:brush xml:id="br0">
      <inkml:brushProperty name="width" value="0.05" units="cm"/>
      <inkml:brushProperty name="height" value="0.05" units="cm"/>
      <inkml:brushProperty name="ignorePressure" value="1"/>
    </inkml:brush>
  </inkml:definitions>
  <inkml:trace contextRef="#ctx0" brushRef="#br0">1 0,'0'5,"0"7,0 6,0 5,0 3,0 4,0 0,0 1,0 0,0-1,0-4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3:36.298"/>
    </inkml:context>
    <inkml:brush xml:id="br0">
      <inkml:brushProperty name="width" value="0.05" units="cm"/>
      <inkml:brushProperty name="height" value="0.05" units="cm"/>
      <inkml:brushProperty name="ignorePressure" value="1"/>
    </inkml:brush>
  </inkml:definitions>
  <inkml:trace contextRef="#ctx0" brushRef="#br0">1 141,'0'-5,"0"-6,0-2,0-4,0-3,0-4,0-3,0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78"/>
    </inkml:context>
    <inkml:brush xml:id="br0">
      <inkml:brushProperty name="width" value="0.05" units="cm"/>
      <inkml:brushProperty name="height" value="0.05" units="cm"/>
      <inkml:brushProperty name="ignorePressure" value="1"/>
    </inkml:brush>
  </inkml:definitions>
  <inkml:trace contextRef="#ctx0" brushRef="#br0">0 1,'859'0,"-836"0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79"/>
    </inkml:context>
    <inkml:brush xml:id="br0">
      <inkml:brushProperty name="width" value="0.05" units="cm"/>
      <inkml:brushProperty name="height" value="0.05" units="cm"/>
      <inkml:brushProperty name="ignorePressure" value="1"/>
    </inkml:brush>
  </inkml:definitions>
  <inkml:trace contextRef="#ctx0" brushRef="#br0">854 1,'-828'0,"803"0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0"/>
    </inkml:context>
    <inkml:brush xml:id="br0">
      <inkml:brushProperty name="width" value="0.05" units="cm"/>
      <inkml:brushProperty name="height" value="0.05" units="cm"/>
      <inkml:brushProperty name="ignorePressure" value="1"/>
    </inkml:brush>
  </inkml:definitions>
  <inkml:trace contextRef="#ctx0" brushRef="#br0">1 1,'0'650,"0"-625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1"/>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0:23.247"/>
    </inkml:context>
    <inkml:brush xml:id="br0">
      <inkml:brushProperty name="width" value="0.05" units="cm"/>
      <inkml:brushProperty name="height" value="0.05" units="cm"/>
      <inkml:brushProperty name="ignorePressure" value="1"/>
    </inkml:brush>
  </inkml:definitions>
  <inkml:trace contextRef="#ctx0" brushRef="#br0">0 0,'0'8655,"0"-8630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2"/>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3"/>
    </inkml:context>
    <inkml:brush xml:id="br0">
      <inkml:brushProperty name="width" value="0.05" units="cm"/>
      <inkml:brushProperty name="height" value="0.05" units="cm"/>
      <inkml:brushProperty name="ignorePressure" value="1"/>
    </inkml:brush>
  </inkml:definitions>
  <inkml:trace contextRef="#ctx0" brushRef="#br0">1 0,'0'1438,"0"-2818,0 1355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4"/>
    </inkml:context>
    <inkml:brush xml:id="br0">
      <inkml:brushProperty name="width" value="0.05" units="cm"/>
      <inkml:brushProperty name="height" value="0.05" units="cm"/>
      <inkml:brushProperty name="ignorePressure" value="1"/>
    </inkml:brush>
  </inkml:definitions>
  <inkml:trace contextRef="#ctx0" brushRef="#br0">0 1,'0'1347,"0"-1328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5"/>
    </inkml:context>
    <inkml:brush xml:id="br0">
      <inkml:brushProperty name="width" value="0.05" units="cm"/>
      <inkml:brushProperty name="height" value="0.05" units="cm"/>
      <inkml:brushProperty name="ignorePressure" value="1"/>
    </inkml:brush>
  </inkml:definitions>
  <inkml:trace contextRef="#ctx0" brushRef="#br0">1 1,'0'1360,"0"-1335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6"/>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7"/>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8"/>
    </inkml:context>
    <inkml:brush xml:id="br0">
      <inkml:brushProperty name="width" value="0.05" units="cm"/>
      <inkml:brushProperty name="height" value="0.05" units="cm"/>
      <inkml:brushProperty name="ignorePressure" value="1"/>
    </inkml:brush>
  </inkml:definitions>
  <inkml:trace contextRef="#ctx0" brushRef="#br0">1 0,'0'1438,"0"-2818,0 1355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89"/>
    </inkml:context>
    <inkml:brush xml:id="br0">
      <inkml:brushProperty name="width" value="0.05" units="cm"/>
      <inkml:brushProperty name="height" value="0.05" units="cm"/>
      <inkml:brushProperty name="ignorePressure" value="1"/>
    </inkml:brush>
  </inkml:definitions>
  <inkml:trace contextRef="#ctx0" brushRef="#br0">0 1,'0'1347,"0"-1328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0"/>
    </inkml:context>
    <inkml:brush xml:id="br0">
      <inkml:brushProperty name="width" value="0.05" units="cm"/>
      <inkml:brushProperty name="height" value="0.05" units="cm"/>
      <inkml:brushProperty name="ignorePressure" value="1"/>
    </inkml:brush>
  </inkml:definitions>
  <inkml:trace contextRef="#ctx0" brushRef="#br0">913 0,'-887'0,"861"0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1"/>
    </inkml:context>
    <inkml:brush xml:id="br0">
      <inkml:brushProperty name="width" value="0.05" units="cm"/>
      <inkml:brushProperty name="height" value="0.05" units="cm"/>
      <inkml:brushProperty name="ignorePressure" value="1"/>
    </inkml:brush>
  </inkml:definitions>
  <inkml:trace contextRef="#ctx0" brushRef="#br0">1208 0,'-1182'0,"1156"0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0:32.733"/>
    </inkml:context>
    <inkml:brush xml:id="br0">
      <inkml:brushProperty name="width" value="0.05" units="cm"/>
      <inkml:brushProperty name="height" value="0.05" units="cm"/>
      <inkml:brushProperty name="ignorePressure" value="1"/>
    </inkml:brush>
  </inkml:definitions>
  <inkml:trace contextRef="#ctx0" brushRef="#br0">0 0,'4039'0,"-5145"0,3914 0,-2793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4"/>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5"/>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6"/>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7"/>
    </inkml:context>
    <inkml:brush xml:id="br0">
      <inkml:brushProperty name="width" value="0.05" units="cm"/>
      <inkml:brushProperty name="height" value="0.05" units="cm"/>
      <inkml:brushProperty name="ignorePressure" value="1"/>
    </inkml:brush>
  </inkml:definitions>
  <inkml:trace contextRef="#ctx0" brushRef="#br0">1244 1,'-1223'0,"1203"0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8"/>
    </inkml:context>
    <inkml:brush xml:id="br0">
      <inkml:brushProperty name="width" value="0.05" units="cm"/>
      <inkml:brushProperty name="height" value="0.05" units="cm"/>
      <inkml:brushProperty name="ignorePressure" value="1"/>
    </inkml:brush>
  </inkml:definitions>
  <inkml:trace contextRef="#ctx0" brushRef="#br0">1 1,'0'4,"0"8,0 6,0 5,0 4,0 2,0 2,0 0,0 0,0-1,0-4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299"/>
    </inkml:context>
    <inkml:brush xml:id="br0">
      <inkml:brushProperty name="width" value="0.05" units="cm"/>
      <inkml:brushProperty name="height" value="0.05" units="cm"/>
      <inkml:brushProperty name="ignorePressure" value="1"/>
    </inkml:brush>
  </inkml:definitions>
  <inkml:trace contextRef="#ctx0" brushRef="#br0">1 0,'0'5,"0"7,0 6,0 5,0 3,0 4,0 0,0 1,0 0,0-1,0-4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58:49.300"/>
    </inkml:context>
    <inkml:brush xml:id="br0">
      <inkml:brushProperty name="width" value="0.05" units="cm"/>
      <inkml:brushProperty name="height" value="0.05" units="cm"/>
      <inkml:brushProperty name="ignorePressure" value="1"/>
    </inkml:brush>
  </inkml:definitions>
  <inkml:trace contextRef="#ctx0" brushRef="#br0">1 141,'0'-5,"0"-6,0-2,0-4,0-3,0-4,0-3,0 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5:17.427"/>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03.758"/>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26.892"/>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1:07.193"/>
    </inkml:context>
    <inkml:brush xml:id="br0">
      <inkml:brushProperty name="width" value="0.05" units="cm"/>
      <inkml:brushProperty name="height" value="0.05" units="cm"/>
      <inkml:brushProperty name="ignorePressure" value="1"/>
    </inkml:brush>
  </inkml:definitions>
  <inkml:trace contextRef="#ctx0" brushRef="#br0">0 1,'859'0,"-836"0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26.893"/>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37.034"/>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37.035"/>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59.156"/>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6:59.157"/>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7:10.166"/>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7:10.167"/>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7:28.421"/>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07:28.422"/>
    </inkml:context>
    <inkml:brush xml:id="br0">
      <inkml:brushProperty name="width" value="0.05" units="cm"/>
      <inkml:brushProperty name="height" value="0.05" units="cm"/>
      <inkml:brushProperty name="ignorePressure" value="1"/>
    </inkml:brush>
  </inkml:definitions>
  <inkml:trace contextRef="#ctx0" brushRef="#br0">303 303,'-293'-293,"284"283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10:05.174"/>
    </inkml:context>
    <inkml:brush xml:id="br0">
      <inkml:brushProperty name="width" value="0.05" units="cm"/>
      <inkml:brushProperty name="height" value="0.05" units="cm"/>
      <inkml:brushProperty name="ignorePressure" value="1"/>
    </inkml:brush>
  </inkml:definitions>
  <inkml:trace contextRef="#ctx0" brushRef="#br0">0 1903,'0'-1885,"0"1867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1:26.680"/>
    </inkml:context>
    <inkml:brush xml:id="br0">
      <inkml:brushProperty name="width" value="0.05" units="cm"/>
      <inkml:brushProperty name="height" value="0.05" units="cm"/>
      <inkml:brushProperty name="ignorePressure" value="1"/>
    </inkml:brush>
  </inkml:definitions>
  <inkml:trace contextRef="#ctx0" brushRef="#br0">854 1,'-828'0,"803"0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10:18.628"/>
    </inkml:context>
    <inkml:brush xml:id="br0">
      <inkml:brushProperty name="width" value="0.05" units="cm"/>
      <inkml:brushProperty name="height" value="0.05" units="cm"/>
      <inkml:brushProperty name="ignorePressure" value="1"/>
    </inkml:brush>
  </inkml:definitions>
  <inkml:trace contextRef="#ctx0" brushRef="#br0">1 1904,'0'-1903,"0"1903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11:25.182"/>
    </inkml:context>
    <inkml:brush xml:id="br0">
      <inkml:brushProperty name="width" value="0.05" units="cm"/>
      <inkml:brushProperty name="height" value="0.05" units="cm"/>
      <inkml:brushProperty name="ignorePressure" value="1"/>
    </inkml:brush>
  </inkml:definitions>
  <inkml:trace contextRef="#ctx0" brushRef="#br0">1 0,'2350'0,"-2332"0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11:36.176"/>
    </inkml:context>
    <inkml:brush xml:id="br0">
      <inkml:brushProperty name="width" value="0.05" units="cm"/>
      <inkml:brushProperty name="height" value="0.05" units="cm"/>
      <inkml:brushProperty name="ignorePressure" value="1"/>
    </inkml:brush>
  </inkml:definitions>
  <inkml:trace contextRef="#ctx0" brushRef="#br0">2433 1,'-2414'0,"2396"0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12:49.187"/>
    </inkml:context>
    <inkml:brush xml:id="br0">
      <inkml:brushProperty name="width" value="0.05" units="cm"/>
      <inkml:brushProperty name="height" value="0.05" units="cm"/>
      <inkml:brushProperty name="ignorePressure" value="1"/>
    </inkml:brush>
  </inkml:definitions>
  <inkml:trace contextRef="#ctx0" brushRef="#br0">0 1,'0'3,"0"5,0 5,0 4,0 2,0 2,0 1,0 0,0 0,0 0,0-1,0 1,0-1,0 1,0-1,0 0,0-4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8:12:54.501"/>
    </inkml:context>
    <inkml:brush xml:id="br0">
      <inkml:brushProperty name="width" value="0.05" units="cm"/>
      <inkml:brushProperty name="height" value="0.05" units="cm"/>
      <inkml:brushProperty name="ignorePressure" value="1"/>
    </inkml:brush>
  </inkml:definitions>
  <inkml:trace contextRef="#ctx0" brushRef="#br0">0 1,'0'3,"0"5,0 5,0 4,0 2,0 2,0 1,0 0,0 0,0 0,0-1,0 1,0-1,0 1,0-1,0 0,0-4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2:25.399"/>
    </inkml:context>
    <inkml:brush xml:id="br0">
      <inkml:brushProperty name="width" value="0.05" units="cm"/>
      <inkml:brushProperty name="height" value="0.05" units="cm"/>
      <inkml:brushProperty name="ignorePressure" value="1"/>
    </inkml:brush>
  </inkml:definitions>
  <inkml:trace contextRef="#ctx0" brushRef="#br0">1 1,'0'650,"0"-625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4:39.944"/>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4T07:44:46.960"/>
    </inkml:context>
    <inkml:brush xml:id="br0">
      <inkml:brushProperty name="width" value="0.05" units="cm"/>
      <inkml:brushProperty name="height" value="0.05" units="cm"/>
      <inkml:brushProperty name="ignorePressure" value="1"/>
    </inkml:brush>
  </inkml:definitions>
  <inkml:trace contextRef="#ctx0" brushRef="#br0">4102 1,'-4077'0,"4052"0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70858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7463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58607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05084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7401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67465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26612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21931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99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2138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7705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3931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35947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316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2463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2/23/2023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80102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41573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2/23/2023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1238904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6" Type="http://schemas.openxmlformats.org/officeDocument/2006/relationships/customXml" Target="../ink/ink16.xml"/><Relationship Id="rId21" Type="http://schemas.openxmlformats.org/officeDocument/2006/relationships/customXml" Target="../ink/ink12.xml"/><Relationship Id="rId42" Type="http://schemas.openxmlformats.org/officeDocument/2006/relationships/customXml" Target="../ink/ink27.xml"/><Relationship Id="rId47" Type="http://schemas.openxmlformats.org/officeDocument/2006/relationships/customXml" Target="../ink/ink32.xml"/><Relationship Id="rId63" Type="http://schemas.openxmlformats.org/officeDocument/2006/relationships/image" Target="../media/image33.png"/><Relationship Id="rId68" Type="http://schemas.openxmlformats.org/officeDocument/2006/relationships/customXml" Target="../ink/ink52.xml"/><Relationship Id="rId84" Type="http://schemas.openxmlformats.org/officeDocument/2006/relationships/customXml" Target="../ink/ink64.xml"/><Relationship Id="rId16" Type="http://schemas.openxmlformats.org/officeDocument/2006/relationships/customXml" Target="../ink/ink9.xml"/><Relationship Id="rId11" Type="http://schemas.openxmlformats.org/officeDocument/2006/relationships/image" Target="../media/image220.png"/><Relationship Id="rId32" Type="http://schemas.openxmlformats.org/officeDocument/2006/relationships/image" Target="../media/image30.png"/><Relationship Id="rId37" Type="http://schemas.openxmlformats.org/officeDocument/2006/relationships/image" Target="../media/image310.png"/><Relationship Id="rId53" Type="http://schemas.openxmlformats.org/officeDocument/2006/relationships/customXml" Target="../ink/ink38.xml"/><Relationship Id="rId58" Type="http://schemas.openxmlformats.org/officeDocument/2006/relationships/customXml" Target="../ink/ink43.xml"/><Relationship Id="rId74" Type="http://schemas.openxmlformats.org/officeDocument/2006/relationships/customXml" Target="../ink/ink58.xml"/><Relationship Id="rId79" Type="http://schemas.openxmlformats.org/officeDocument/2006/relationships/image" Target="../media/image35.png"/><Relationship Id="rId5" Type="http://schemas.openxmlformats.org/officeDocument/2006/relationships/image" Target="../media/image200.png"/><Relationship Id="rId61" Type="http://schemas.openxmlformats.org/officeDocument/2006/relationships/customXml" Target="../ink/ink46.xml"/><Relationship Id="rId82" Type="http://schemas.openxmlformats.org/officeDocument/2006/relationships/customXml" Target="../ink/ink63.xml"/><Relationship Id="rId19" Type="http://schemas.openxmlformats.org/officeDocument/2006/relationships/customXml" Target="../ink/ink11.xml"/><Relationship Id="rId14" Type="http://schemas.openxmlformats.org/officeDocument/2006/relationships/customXml" Target="../ink/ink8.xml"/><Relationship Id="rId22" Type="http://schemas.openxmlformats.org/officeDocument/2006/relationships/image" Target="../media/image27.png"/><Relationship Id="rId27" Type="http://schemas.openxmlformats.org/officeDocument/2006/relationships/customXml" Target="../ink/ink17.xml"/><Relationship Id="rId30" Type="http://schemas.openxmlformats.org/officeDocument/2006/relationships/image" Target="../media/image290.png"/><Relationship Id="rId35" Type="http://schemas.openxmlformats.org/officeDocument/2006/relationships/customXml" Target="../ink/ink22.xml"/><Relationship Id="rId43" Type="http://schemas.openxmlformats.org/officeDocument/2006/relationships/customXml" Target="../ink/ink28.xml"/><Relationship Id="rId48" Type="http://schemas.openxmlformats.org/officeDocument/2006/relationships/customXml" Target="../ink/ink33.xml"/><Relationship Id="rId56" Type="http://schemas.openxmlformats.org/officeDocument/2006/relationships/customXml" Target="../ink/ink41.xml"/><Relationship Id="rId64" Type="http://schemas.openxmlformats.org/officeDocument/2006/relationships/customXml" Target="../ink/ink48.xml"/><Relationship Id="rId69" Type="http://schemas.openxmlformats.org/officeDocument/2006/relationships/customXml" Target="../ink/ink53.xml"/><Relationship Id="rId77" Type="http://schemas.openxmlformats.org/officeDocument/2006/relationships/customXml" Target="../ink/ink60.xml"/><Relationship Id="rId8" Type="http://schemas.openxmlformats.org/officeDocument/2006/relationships/customXml" Target="../ink/ink5.xml"/><Relationship Id="rId51" Type="http://schemas.openxmlformats.org/officeDocument/2006/relationships/customXml" Target="../ink/ink36.xml"/><Relationship Id="rId72" Type="http://schemas.openxmlformats.org/officeDocument/2006/relationships/customXml" Target="../ink/ink56.xml"/><Relationship Id="rId80" Type="http://schemas.openxmlformats.org/officeDocument/2006/relationships/customXml" Target="../ink/ink62.xml"/><Relationship Id="rId3" Type="http://schemas.openxmlformats.org/officeDocument/2006/relationships/image" Target="../media/image19.png"/><Relationship Id="rId12" Type="http://schemas.openxmlformats.org/officeDocument/2006/relationships/customXml" Target="../ink/ink7.xml"/><Relationship Id="rId17" Type="http://schemas.openxmlformats.org/officeDocument/2006/relationships/customXml" Target="../ink/ink10.xml"/><Relationship Id="rId25" Type="http://schemas.openxmlformats.org/officeDocument/2006/relationships/customXml" Target="../ink/ink15.xml"/><Relationship Id="rId33" Type="http://schemas.openxmlformats.org/officeDocument/2006/relationships/customXml" Target="../ink/ink20.xml"/><Relationship Id="rId38" Type="http://schemas.openxmlformats.org/officeDocument/2006/relationships/customXml" Target="../ink/ink24.xml"/><Relationship Id="rId46" Type="http://schemas.openxmlformats.org/officeDocument/2006/relationships/customXml" Target="../ink/ink31.xml"/><Relationship Id="rId59" Type="http://schemas.openxmlformats.org/officeDocument/2006/relationships/customXml" Target="../ink/ink44.xml"/><Relationship Id="rId67" Type="http://schemas.openxmlformats.org/officeDocument/2006/relationships/customXml" Target="../ink/ink51.xml"/><Relationship Id="rId20" Type="http://schemas.openxmlformats.org/officeDocument/2006/relationships/image" Target="../media/image260.png"/><Relationship Id="rId41" Type="http://schemas.openxmlformats.org/officeDocument/2006/relationships/customXml" Target="../ink/ink26.xml"/><Relationship Id="rId54" Type="http://schemas.openxmlformats.org/officeDocument/2006/relationships/customXml" Target="../ink/ink39.xml"/><Relationship Id="rId62" Type="http://schemas.openxmlformats.org/officeDocument/2006/relationships/customXml" Target="../ink/ink47.xml"/><Relationship Id="rId70" Type="http://schemas.openxmlformats.org/officeDocument/2006/relationships/customXml" Target="../ink/ink54.xml"/><Relationship Id="rId75" Type="http://schemas.openxmlformats.org/officeDocument/2006/relationships/customXml" Target="../ink/ink59.xml"/><Relationship Id="rId83"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240.png"/><Relationship Id="rId23" Type="http://schemas.openxmlformats.org/officeDocument/2006/relationships/customXml" Target="../ink/ink13.xml"/><Relationship Id="rId28" Type="http://schemas.openxmlformats.org/officeDocument/2006/relationships/image" Target="../media/image280.png"/><Relationship Id="rId36" Type="http://schemas.openxmlformats.org/officeDocument/2006/relationships/customXml" Target="../ink/ink23.xml"/><Relationship Id="rId49" Type="http://schemas.openxmlformats.org/officeDocument/2006/relationships/customXml" Target="../ink/ink34.xml"/><Relationship Id="rId57" Type="http://schemas.openxmlformats.org/officeDocument/2006/relationships/customXml" Target="../ink/ink42.xml"/><Relationship Id="rId10" Type="http://schemas.openxmlformats.org/officeDocument/2006/relationships/customXml" Target="../ink/ink6.xml"/><Relationship Id="rId31" Type="http://schemas.openxmlformats.org/officeDocument/2006/relationships/customXml" Target="../ink/ink19.xml"/><Relationship Id="rId44" Type="http://schemas.openxmlformats.org/officeDocument/2006/relationships/customXml" Target="../ink/ink29.xml"/><Relationship Id="rId52" Type="http://schemas.openxmlformats.org/officeDocument/2006/relationships/customXml" Target="../ink/ink37.xml"/><Relationship Id="rId60" Type="http://schemas.openxmlformats.org/officeDocument/2006/relationships/customXml" Target="../ink/ink45.xml"/><Relationship Id="rId65" Type="http://schemas.openxmlformats.org/officeDocument/2006/relationships/customXml" Target="../ink/ink49.xml"/><Relationship Id="rId73" Type="http://schemas.openxmlformats.org/officeDocument/2006/relationships/customXml" Target="../ink/ink57.xml"/><Relationship Id="rId78" Type="http://schemas.openxmlformats.org/officeDocument/2006/relationships/customXml" Target="../ink/ink61.xml"/><Relationship Id="rId81" Type="http://schemas.openxmlformats.org/officeDocument/2006/relationships/image" Target="../media/image36.png"/><Relationship Id="rId4" Type="http://schemas.openxmlformats.org/officeDocument/2006/relationships/customXml" Target="../ink/ink2.xml"/><Relationship Id="rId9"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25.png"/><Relationship Id="rId39" Type="http://schemas.openxmlformats.org/officeDocument/2006/relationships/customXml" Target="../ink/ink25.xml"/><Relationship Id="rId34" Type="http://schemas.openxmlformats.org/officeDocument/2006/relationships/customXml" Target="../ink/ink21.xml"/><Relationship Id="rId50" Type="http://schemas.openxmlformats.org/officeDocument/2006/relationships/customXml" Target="../ink/ink35.xml"/><Relationship Id="rId55" Type="http://schemas.openxmlformats.org/officeDocument/2006/relationships/customXml" Target="../ink/ink40.xml"/><Relationship Id="rId76" Type="http://schemas.openxmlformats.org/officeDocument/2006/relationships/image" Target="../media/image34.png"/><Relationship Id="rId7" Type="http://schemas.openxmlformats.org/officeDocument/2006/relationships/customXml" Target="../ink/ink4.xml"/><Relationship Id="rId71" Type="http://schemas.openxmlformats.org/officeDocument/2006/relationships/customXml" Target="../ink/ink55.xml"/><Relationship Id="rId2" Type="http://schemas.openxmlformats.org/officeDocument/2006/relationships/customXml" Target="../ink/ink1.xml"/><Relationship Id="rId29" Type="http://schemas.openxmlformats.org/officeDocument/2006/relationships/customXml" Target="../ink/ink18.xml"/><Relationship Id="rId24" Type="http://schemas.openxmlformats.org/officeDocument/2006/relationships/customXml" Target="../ink/ink14.xml"/><Relationship Id="rId40" Type="http://schemas.openxmlformats.org/officeDocument/2006/relationships/image" Target="../media/image320.png"/><Relationship Id="rId45" Type="http://schemas.openxmlformats.org/officeDocument/2006/relationships/customXml" Target="../ink/ink30.xml"/><Relationship Id="rId66" Type="http://schemas.openxmlformats.org/officeDocument/2006/relationships/customXml" Target="../ink/ink5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Motion Based Controller for a Humanoid Robot</a:t>
            </a:r>
          </a:p>
        </p:txBody>
      </p:sp>
      <p:sp>
        <p:nvSpPr>
          <p:cNvPr id="3" name="Subtitle 2"/>
          <p:cNvSpPr>
            <a:spLocks noGrp="1"/>
          </p:cNvSpPr>
          <p:nvPr>
            <p:ph type="subTitle" idx="1"/>
          </p:nvPr>
        </p:nvSpPr>
        <p:spPr>
          <a:xfrm>
            <a:off x="1154955" y="4763003"/>
            <a:ext cx="9185091" cy="1407759"/>
          </a:xfrm>
        </p:spPr>
        <p:txBody>
          <a:bodyPr>
            <a:normAutofit fontScale="92500" lnSpcReduction="20000"/>
          </a:bodyPr>
          <a:lstStyle/>
          <a:p>
            <a:r>
              <a:rPr lang="en-US" dirty="0"/>
              <a:t>K.L.S Akash –221910312015</a:t>
            </a:r>
          </a:p>
          <a:p>
            <a:r>
              <a:rPr lang="en-US" dirty="0"/>
              <a:t>K.S.P Vijay vardhan-221910312019</a:t>
            </a:r>
          </a:p>
          <a:p>
            <a:r>
              <a:rPr lang="en-US" dirty="0"/>
              <a:t>M.D.V Kashyap-22191312032</a:t>
            </a:r>
          </a:p>
          <a:p>
            <a:r>
              <a:rPr lang="en-US" dirty="0"/>
              <a:t>Sreekanth Reddy Syamala-221910312052</a:t>
            </a:r>
          </a:p>
          <a:p>
            <a:endParaRPr lang="en-US" dirty="0"/>
          </a:p>
          <a:p>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3D6C-1F8F-E039-C041-26C05B809586}"/>
              </a:ext>
            </a:extLst>
          </p:cNvPr>
          <p:cNvSpPr>
            <a:spLocks noGrp="1"/>
          </p:cNvSpPr>
          <p:nvPr>
            <p:ph type="title"/>
          </p:nvPr>
        </p:nvSpPr>
        <p:spPr>
          <a:xfrm>
            <a:off x="646112" y="452718"/>
            <a:ext cx="5629222" cy="1400530"/>
          </a:xfrm>
        </p:spPr>
        <p:txBody>
          <a:bodyPr>
            <a:normAutofit/>
          </a:bodyPr>
          <a:lstStyle/>
          <a:p>
            <a:r>
              <a:rPr lang="en-US"/>
              <a:t>Previous Iteration</a:t>
            </a:r>
            <a:endParaRPr lang="en-US" dirty="0"/>
          </a:p>
        </p:txBody>
      </p:sp>
      <p:sp>
        <p:nvSpPr>
          <p:cNvPr id="2055" name="Freeform: Shape 2056">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066"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50" name="Picture 2">
            <a:extLst>
              <a:ext uri="{FF2B5EF4-FFF2-40B4-BE49-F238E27FC236}">
                <a16:creationId xmlns:a16="http://schemas.microsoft.com/office/drawing/2014/main" id="{D3E6623D-802D-6D0A-4F9A-7B5B5590F9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7466" y="647699"/>
            <a:ext cx="3792691" cy="268333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071" name="Rectangle 2060">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7BB662D-9D17-7261-B63F-24F37EA2F083}"/>
              </a:ext>
            </a:extLst>
          </p:cNvPr>
          <p:cNvSpPr>
            <a:spLocks noGrp="1"/>
          </p:cNvSpPr>
          <p:nvPr>
            <p:ph idx="1"/>
          </p:nvPr>
        </p:nvSpPr>
        <p:spPr>
          <a:xfrm>
            <a:off x="646112" y="2052918"/>
            <a:ext cx="5628635" cy="4195481"/>
          </a:xfrm>
        </p:spPr>
        <p:txBody>
          <a:bodyPr vert="horz" lIns="91440" tIns="45720" rIns="91440" bIns="45720" rtlCol="0">
            <a:normAutofit/>
          </a:bodyPr>
          <a:lstStyle/>
          <a:p>
            <a:pPr marL="0" indent="0">
              <a:buClr>
                <a:srgbClr val="8AD0D6"/>
              </a:buClr>
              <a:buNone/>
            </a:pPr>
            <a:r>
              <a:rPr lang="en-US" sz="1900"/>
              <a:t>Pose Detection:</a:t>
            </a:r>
          </a:p>
          <a:p>
            <a:pPr marL="0" indent="0" rtl="0" fontAlgn="base">
              <a:spcBef>
                <a:spcPts val="0"/>
              </a:spcBef>
              <a:spcAft>
                <a:spcPts val="0"/>
              </a:spcAft>
              <a:buNone/>
            </a:pPr>
            <a:endParaRPr lang="en-US" sz="1900" b="0" i="0" u="none" strike="noStrike">
              <a:effectLst/>
              <a:latin typeface="+mn-lt"/>
            </a:endParaRPr>
          </a:p>
          <a:p>
            <a:pPr marL="0" indent="0" rtl="0" fontAlgn="base">
              <a:spcBef>
                <a:spcPts val="0"/>
              </a:spcBef>
              <a:spcAft>
                <a:spcPts val="0"/>
              </a:spcAft>
              <a:buNone/>
            </a:pPr>
            <a:r>
              <a:rPr lang="en-US" sz="1900" b="0" i="0" u="none" strike="noStrike">
                <a:effectLst/>
                <a:latin typeface="+mn-lt"/>
              </a:rPr>
              <a:t>Mediapipe is a ML framework that does not require any model to be trained for achieving pose detection making it very easy to use</a:t>
            </a:r>
          </a:p>
          <a:p>
            <a:pPr marL="0" indent="0" rtl="0" fontAlgn="base">
              <a:spcBef>
                <a:spcPts val="0"/>
              </a:spcBef>
              <a:spcAft>
                <a:spcPts val="0"/>
              </a:spcAft>
              <a:buNone/>
            </a:pPr>
            <a:endParaRPr lang="en-US" sz="1900" b="0" i="0" u="none" strike="noStrike">
              <a:effectLst/>
              <a:latin typeface="+mn-lt"/>
            </a:endParaRPr>
          </a:p>
          <a:p>
            <a:pPr marL="0" indent="0" rtl="0" fontAlgn="base">
              <a:spcBef>
                <a:spcPts val="0"/>
              </a:spcBef>
              <a:spcAft>
                <a:spcPts val="0"/>
              </a:spcAft>
              <a:buNone/>
            </a:pPr>
            <a:r>
              <a:rPr lang="en-US" sz="1900" b="0" i="0" u="none" strike="noStrike">
                <a:effectLst/>
                <a:latin typeface="+mn-lt"/>
              </a:rPr>
              <a:t>Landmarks are individual points around the human body that determines the location and what that part of the body is. For </a:t>
            </a:r>
            <a:r>
              <a:rPr lang="en-US" sz="1900" b="0" i="0" u="none" strike="noStrike" err="1">
                <a:effectLst/>
                <a:latin typeface="+mn-lt"/>
              </a:rPr>
              <a:t>eg</a:t>
            </a:r>
            <a:r>
              <a:rPr lang="en-US" sz="1900" b="0" i="0" u="none" strike="noStrike">
                <a:effectLst/>
                <a:latin typeface="+mn-lt"/>
              </a:rPr>
              <a:t>: Nose, Shoulder, Arm, etc.,</a:t>
            </a:r>
          </a:p>
          <a:p>
            <a:pPr marL="0" indent="0" rtl="0" fontAlgn="base">
              <a:spcBef>
                <a:spcPts val="0"/>
              </a:spcBef>
              <a:spcAft>
                <a:spcPts val="0"/>
              </a:spcAft>
              <a:buNone/>
            </a:pPr>
            <a:endParaRPr lang="en-US" sz="1900" b="0" i="0" u="none" strike="noStrike">
              <a:effectLst/>
              <a:latin typeface="+mn-lt"/>
            </a:endParaRPr>
          </a:p>
          <a:p>
            <a:pPr marL="0" indent="0" rtl="0" fontAlgn="base">
              <a:spcBef>
                <a:spcPts val="0"/>
              </a:spcBef>
              <a:spcAft>
                <a:spcPts val="0"/>
              </a:spcAft>
              <a:buNone/>
            </a:pPr>
            <a:r>
              <a:rPr lang="en-US" sz="1900" b="0" i="0" u="none" strike="noStrike">
                <a:effectLst/>
                <a:latin typeface="+mn-lt"/>
              </a:rPr>
              <a:t>A physical contraption with spring loaded potentiometers is used to measure the finger motion on the hand.</a:t>
            </a:r>
          </a:p>
          <a:p>
            <a:pPr marL="0" indent="0">
              <a:buClr>
                <a:srgbClr val="8AD0D6"/>
              </a:buClr>
              <a:buNone/>
            </a:pPr>
            <a:endParaRPr lang="en-US" sz="1900"/>
          </a:p>
        </p:txBody>
      </p:sp>
      <p:pic>
        <p:nvPicPr>
          <p:cNvPr id="2052" name="Picture 4">
            <a:extLst>
              <a:ext uri="{FF2B5EF4-FFF2-40B4-BE49-F238E27FC236}">
                <a16:creationId xmlns:a16="http://schemas.microsoft.com/office/drawing/2014/main" id="{878F2FF3-0C3C-61DB-D7AD-A91E2121CF5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6149" b="12886"/>
          <a:stretch/>
        </p:blipFill>
        <p:spPr bwMode="auto">
          <a:xfrm>
            <a:off x="7563742" y="3535364"/>
            <a:ext cx="3980139" cy="270464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7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3D6C-1F8F-E039-C041-26C05B809586}"/>
              </a:ext>
            </a:extLst>
          </p:cNvPr>
          <p:cNvSpPr>
            <a:spLocks noGrp="1"/>
          </p:cNvSpPr>
          <p:nvPr>
            <p:ph type="title"/>
          </p:nvPr>
        </p:nvSpPr>
        <p:spPr/>
        <p:txBody>
          <a:bodyPr/>
          <a:lstStyle/>
          <a:p>
            <a:r>
              <a:rPr lang="en-US" dirty="0"/>
              <a:t>Previous Iteration</a:t>
            </a:r>
          </a:p>
        </p:txBody>
      </p:sp>
      <p:graphicFrame>
        <p:nvGraphicFramePr>
          <p:cNvPr id="4100" name="Content Placeholder 2">
            <a:extLst>
              <a:ext uri="{FF2B5EF4-FFF2-40B4-BE49-F238E27FC236}">
                <a16:creationId xmlns:a16="http://schemas.microsoft.com/office/drawing/2014/main" id="{C12D8F89-02D0-6B09-AD1C-5D5A76CD2DC9}"/>
              </a:ext>
            </a:extLst>
          </p:cNvPr>
          <p:cNvGraphicFramePr>
            <a:graphicFrameLocks noGrp="1"/>
          </p:cNvGraphicFramePr>
          <p:nvPr>
            <p:ph idx="1"/>
            <p:extLst>
              <p:ext uri="{D42A27DB-BD31-4B8C-83A1-F6EECF244321}">
                <p14:modId xmlns:p14="http://schemas.microsoft.com/office/powerpoint/2010/main" val="577337543"/>
              </p:ext>
            </p:extLst>
          </p:nvPr>
        </p:nvGraphicFramePr>
        <p:xfrm>
          <a:off x="778219" y="176152"/>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descr="Diagram, funnel chart&#10;&#10;Description automatically generated">
            <a:extLst>
              <a:ext uri="{FF2B5EF4-FFF2-40B4-BE49-F238E27FC236}">
                <a16:creationId xmlns:a16="http://schemas.microsoft.com/office/drawing/2014/main" id="{C66DD414-A5EA-E0D3-54D2-C79ABFF79FBA}"/>
              </a:ext>
            </a:extLst>
          </p:cNvPr>
          <p:cNvPicPr>
            <a:picLocks noChangeAspect="1"/>
          </p:cNvPicPr>
          <p:nvPr/>
        </p:nvPicPr>
        <p:blipFill>
          <a:blip r:embed="rId7"/>
          <a:stretch>
            <a:fillRect/>
          </a:stretch>
        </p:blipFill>
        <p:spPr>
          <a:xfrm>
            <a:off x="1466249" y="4015080"/>
            <a:ext cx="3195388" cy="2666768"/>
          </a:xfrm>
          <a:prstGeom prst="rect">
            <a:avLst/>
          </a:prstGeom>
        </p:spPr>
      </p:pic>
      <p:pic>
        <p:nvPicPr>
          <p:cNvPr id="4098" name="Picture 2">
            <a:extLst>
              <a:ext uri="{FF2B5EF4-FFF2-40B4-BE49-F238E27FC236}">
                <a16:creationId xmlns:a16="http://schemas.microsoft.com/office/drawing/2014/main" id="{ED37719A-3D20-98BD-6E7F-1682145484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8087" y="3009884"/>
            <a:ext cx="6037684" cy="2442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1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37" name="Freeform: Shape 36">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78A791-89AD-F37F-F877-384286BF1D4C}"/>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Proposed Solution</a:t>
            </a:r>
          </a:p>
        </p:txBody>
      </p:sp>
      <p:sp>
        <p:nvSpPr>
          <p:cNvPr id="32" name="Content Placeholder 2">
            <a:extLst>
              <a:ext uri="{FF2B5EF4-FFF2-40B4-BE49-F238E27FC236}">
                <a16:creationId xmlns:a16="http://schemas.microsoft.com/office/drawing/2014/main" id="{23FC4813-7392-1884-61AF-C922EFB9CF5C}"/>
              </a:ext>
            </a:extLst>
          </p:cNvPr>
          <p:cNvSpPr>
            <a:spLocks noGrp="1"/>
          </p:cNvSpPr>
          <p:nvPr>
            <p:ph idx="1"/>
          </p:nvPr>
        </p:nvSpPr>
        <p:spPr>
          <a:xfrm>
            <a:off x="5204109" y="1645920"/>
            <a:ext cx="5919503" cy="4470821"/>
          </a:xfrm>
        </p:spPr>
        <p:txBody>
          <a:bodyPr vert="horz" lIns="91440" tIns="45720" rIns="91440" bIns="45720" rtlCol="0">
            <a:normAutofit/>
          </a:bodyPr>
          <a:lstStyle/>
          <a:p>
            <a:r>
              <a:rPr lang="en-US"/>
              <a:t>This project aims to eliminate the complexity of Logical AI models, reduce the time complexity of Machine learning models, and eliminate the need for physical controllers to increase accuracy in movements.</a:t>
            </a:r>
          </a:p>
          <a:p>
            <a:pPr>
              <a:buClr>
                <a:srgbClr val="8AD0D6"/>
              </a:buClr>
            </a:pPr>
            <a:r>
              <a:rPr lang="en-US"/>
              <a:t>It will make use of the several hardware and software components in order to achieve this.</a:t>
            </a:r>
          </a:p>
        </p:txBody>
      </p:sp>
    </p:spTree>
    <p:extLst>
      <p:ext uri="{BB962C8B-B14F-4D97-AF65-F5344CB8AC3E}">
        <p14:creationId xmlns:p14="http://schemas.microsoft.com/office/powerpoint/2010/main" val="26027867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DEAADB92-B04D-75BA-79DF-BE641C84B498}"/>
              </a:ext>
            </a:extLst>
          </p:cNvPr>
          <p:cNvPicPr>
            <a:picLocks noChangeAspect="1"/>
          </p:cNvPicPr>
          <p:nvPr/>
        </p:nvPicPr>
        <p:blipFill rotWithShape="1">
          <a:blip r:embed="rId2">
            <a:alphaModFix amt="35000"/>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40DF1850-B5A3-D897-4919-72A8D100EA41}"/>
              </a:ext>
            </a:extLst>
          </p:cNvPr>
          <p:cNvSpPr>
            <a:spLocks noGrp="1"/>
          </p:cNvSpPr>
          <p:nvPr>
            <p:ph type="title"/>
          </p:nvPr>
        </p:nvSpPr>
        <p:spPr>
          <a:xfrm>
            <a:off x="646111" y="452718"/>
            <a:ext cx="9404723" cy="1400530"/>
          </a:xfrm>
        </p:spPr>
        <p:txBody>
          <a:bodyPr>
            <a:normAutofit/>
          </a:bodyPr>
          <a:lstStyle/>
          <a:p>
            <a:r>
              <a:rPr lang="en-US"/>
              <a:t>Requirements-Hardware</a:t>
            </a:r>
          </a:p>
        </p:txBody>
      </p:sp>
      <p:sp>
        <p:nvSpPr>
          <p:cNvPr id="3" name="Content Placeholder 2">
            <a:extLst>
              <a:ext uri="{FF2B5EF4-FFF2-40B4-BE49-F238E27FC236}">
                <a16:creationId xmlns:a16="http://schemas.microsoft.com/office/drawing/2014/main" id="{A939AC57-CE0F-4E3D-96CB-64A3F66A45EB}"/>
              </a:ext>
            </a:extLst>
          </p:cNvPr>
          <p:cNvSpPr>
            <a:spLocks noGrp="1"/>
          </p:cNvSpPr>
          <p:nvPr>
            <p:ph idx="1"/>
          </p:nvPr>
        </p:nvSpPr>
        <p:spPr>
          <a:xfrm>
            <a:off x="1103312" y="2052918"/>
            <a:ext cx="8946541" cy="4195481"/>
          </a:xfrm>
        </p:spPr>
        <p:txBody>
          <a:bodyPr vert="horz" lIns="91440" tIns="45720" rIns="91440" bIns="45720" rtlCol="0" anchor="t">
            <a:normAutofit/>
          </a:bodyPr>
          <a:lstStyle/>
          <a:p>
            <a:r>
              <a:rPr lang="en-US" dirty="0"/>
              <a:t>Raspberry Pi 3 or 4</a:t>
            </a:r>
          </a:p>
          <a:p>
            <a:pPr>
              <a:buClr>
                <a:srgbClr val="8AD0D6"/>
              </a:buClr>
            </a:pPr>
            <a:r>
              <a:rPr lang="en-US" dirty="0"/>
              <a:t>Sensors</a:t>
            </a:r>
          </a:p>
          <a:p>
            <a:pPr>
              <a:buClr>
                <a:srgbClr val="8AD0D6"/>
              </a:buClr>
            </a:pPr>
            <a:r>
              <a:rPr lang="en-US" dirty="0"/>
              <a:t>Motors</a:t>
            </a:r>
          </a:p>
          <a:p>
            <a:pPr>
              <a:buClr>
                <a:srgbClr val="8AD0D6"/>
              </a:buClr>
            </a:pPr>
            <a:r>
              <a:rPr lang="en-US" dirty="0"/>
              <a:t>Camera Module</a:t>
            </a:r>
          </a:p>
          <a:p>
            <a:pPr>
              <a:buClr>
                <a:srgbClr val="8AD0D6"/>
              </a:buClr>
            </a:pPr>
            <a:r>
              <a:rPr lang="en-US" dirty="0"/>
              <a:t>Computers</a:t>
            </a:r>
          </a:p>
          <a:p>
            <a:pPr>
              <a:buClr>
                <a:srgbClr val="8AD0D6"/>
              </a:buClr>
            </a:pPr>
            <a:r>
              <a:rPr lang="en-US" dirty="0"/>
              <a:t>ESP32</a:t>
            </a:r>
          </a:p>
          <a:p>
            <a:pPr>
              <a:buClr>
                <a:srgbClr val="8AD0D6"/>
              </a:buClr>
            </a:pPr>
            <a:r>
              <a:rPr lang="en-US" dirty="0"/>
              <a:t>PCA9685</a:t>
            </a:r>
          </a:p>
          <a:p>
            <a:pPr>
              <a:buClr>
                <a:srgbClr val="8AD0D6"/>
              </a:buClr>
            </a:pPr>
            <a:r>
              <a:rPr lang="en-US" dirty="0"/>
              <a:t>End Effectors</a:t>
            </a:r>
          </a:p>
          <a:p>
            <a:pPr>
              <a:buClr>
                <a:srgbClr val="8AD0D6"/>
              </a:buClr>
            </a:pPr>
            <a:endParaRPr lang="en-US" dirty="0"/>
          </a:p>
          <a:p>
            <a:pPr>
              <a:buClr>
                <a:srgbClr val="8AD0D6"/>
              </a:buClr>
            </a:pPr>
            <a:endParaRPr lang="en-US" dirty="0"/>
          </a:p>
        </p:txBody>
      </p:sp>
    </p:spTree>
    <p:extLst>
      <p:ext uri="{BB962C8B-B14F-4D97-AF65-F5344CB8AC3E}">
        <p14:creationId xmlns:p14="http://schemas.microsoft.com/office/powerpoint/2010/main" val="202123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812E-2749-03B2-FD84-3DA0878B4BB8}"/>
              </a:ext>
            </a:extLst>
          </p:cNvPr>
          <p:cNvSpPr>
            <a:spLocks noGrp="1"/>
          </p:cNvSpPr>
          <p:nvPr>
            <p:ph type="title"/>
          </p:nvPr>
        </p:nvSpPr>
        <p:spPr>
          <a:xfrm>
            <a:off x="646111" y="452718"/>
            <a:ext cx="9404723" cy="1400530"/>
          </a:xfrm>
        </p:spPr>
        <p:txBody>
          <a:bodyPr>
            <a:normAutofit/>
          </a:bodyPr>
          <a:lstStyle/>
          <a:p>
            <a:r>
              <a:rPr lang="en-US" dirty="0"/>
              <a:t>Requirements-Software</a:t>
            </a:r>
          </a:p>
        </p:txBody>
      </p:sp>
      <p:graphicFrame>
        <p:nvGraphicFramePr>
          <p:cNvPr id="5" name="Content Placeholder 2">
            <a:extLst>
              <a:ext uri="{FF2B5EF4-FFF2-40B4-BE49-F238E27FC236}">
                <a16:creationId xmlns:a16="http://schemas.microsoft.com/office/drawing/2014/main" id="{7E212ED0-CCC0-A53D-14BA-98FA71C8F039}"/>
              </a:ext>
            </a:extLst>
          </p:cNvPr>
          <p:cNvGraphicFramePr>
            <a:graphicFrameLocks noGrp="1"/>
          </p:cNvGraphicFramePr>
          <p:nvPr>
            <p:ph idx="1"/>
            <p:extLst>
              <p:ext uri="{D42A27DB-BD31-4B8C-83A1-F6EECF244321}">
                <p14:modId xmlns:p14="http://schemas.microsoft.com/office/powerpoint/2010/main" val="336510167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841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1448-D3D2-2EAE-6A13-94AF6507B27F}"/>
              </a:ext>
            </a:extLst>
          </p:cNvPr>
          <p:cNvSpPr>
            <a:spLocks noGrp="1"/>
          </p:cNvSpPr>
          <p:nvPr>
            <p:ph type="title"/>
          </p:nvPr>
        </p:nvSpPr>
        <p:spPr/>
        <p:txBody>
          <a:bodyPr/>
          <a:lstStyle/>
          <a:p>
            <a:r>
              <a:rPr lang="en-US" dirty="0"/>
              <a:t>System Architecture</a:t>
            </a:r>
          </a:p>
        </p:txBody>
      </p:sp>
      <p:pic>
        <p:nvPicPr>
          <p:cNvPr id="5" name="Content Placeholder 4" descr="A picture containing text, businesscard&#10;&#10;Description automatically generated">
            <a:extLst>
              <a:ext uri="{FF2B5EF4-FFF2-40B4-BE49-F238E27FC236}">
                <a16:creationId xmlns:a16="http://schemas.microsoft.com/office/drawing/2014/main" id="{9AF7BD68-E65A-B3A4-043E-F6A495AA3A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275" y="1470746"/>
            <a:ext cx="8905014" cy="5150004"/>
          </a:xfrm>
        </p:spPr>
      </p:pic>
    </p:spTree>
    <p:extLst>
      <p:ext uri="{BB962C8B-B14F-4D97-AF65-F5344CB8AC3E}">
        <p14:creationId xmlns:p14="http://schemas.microsoft.com/office/powerpoint/2010/main" val="294917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1448-D3D2-2EAE-6A13-94AF6507B27F}"/>
              </a:ext>
            </a:extLst>
          </p:cNvPr>
          <p:cNvSpPr>
            <a:spLocks noGrp="1"/>
          </p:cNvSpPr>
          <p:nvPr>
            <p:ph type="title"/>
          </p:nvPr>
        </p:nvSpPr>
        <p:spPr/>
        <p:txBody>
          <a:bodyPr/>
          <a:lstStyle/>
          <a:p>
            <a:r>
              <a:rPr lang="en-US"/>
              <a:t>System Architecture-Pi</a:t>
            </a:r>
            <a:endParaRPr lang="en-US" dirty="0"/>
          </a:p>
        </p:txBody>
      </p:sp>
      <p:pic>
        <p:nvPicPr>
          <p:cNvPr id="5" name="Content Placeholder 4" descr="Diagram&#10;&#10;Description automatically generated">
            <a:extLst>
              <a:ext uri="{FF2B5EF4-FFF2-40B4-BE49-F238E27FC236}">
                <a16:creationId xmlns:a16="http://schemas.microsoft.com/office/drawing/2014/main" id="{5493236C-6C7D-3F47-4967-451295C6E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138" y="1343891"/>
            <a:ext cx="9840690" cy="5304663"/>
          </a:xfrm>
        </p:spPr>
      </p:pic>
    </p:spTree>
    <p:extLst>
      <p:ext uri="{BB962C8B-B14F-4D97-AF65-F5344CB8AC3E}">
        <p14:creationId xmlns:p14="http://schemas.microsoft.com/office/powerpoint/2010/main" val="1519630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1448-D3D2-2EAE-6A13-94AF6507B27F}"/>
              </a:ext>
            </a:extLst>
          </p:cNvPr>
          <p:cNvSpPr>
            <a:spLocks noGrp="1"/>
          </p:cNvSpPr>
          <p:nvPr>
            <p:ph type="title"/>
          </p:nvPr>
        </p:nvSpPr>
        <p:spPr/>
        <p:txBody>
          <a:bodyPr/>
          <a:lstStyle/>
          <a:p>
            <a:r>
              <a:rPr lang="en-US" dirty="0"/>
              <a:t>System Architecture</a:t>
            </a:r>
          </a:p>
        </p:txBody>
      </p:sp>
      <p:sp>
        <p:nvSpPr>
          <p:cNvPr id="3" name="Content Placeholder 2">
            <a:extLst>
              <a:ext uri="{FF2B5EF4-FFF2-40B4-BE49-F238E27FC236}">
                <a16:creationId xmlns:a16="http://schemas.microsoft.com/office/drawing/2014/main" id="{EE570B42-5C69-74F3-9EA7-DB69183019AB}"/>
              </a:ext>
            </a:extLst>
          </p:cNvPr>
          <p:cNvSpPr>
            <a:spLocks noGrp="1"/>
          </p:cNvSpPr>
          <p:nvPr>
            <p:ph idx="1"/>
          </p:nvPr>
        </p:nvSpPr>
        <p:spPr/>
        <p:txBody>
          <a:bodyPr vert="horz" lIns="91440" tIns="45720" rIns="91440" bIns="45720" rtlCol="0" anchor="t">
            <a:normAutofit/>
          </a:bodyPr>
          <a:lstStyle/>
          <a:p>
            <a:r>
              <a:rPr lang="en-US" dirty="0"/>
              <a:t>Prototype Robot Design:</a:t>
            </a:r>
          </a:p>
          <a:p>
            <a:endParaRPr lang="en-US" dirty="0"/>
          </a:p>
        </p:txBody>
      </p:sp>
    </p:spTree>
    <p:extLst>
      <p:ext uri="{BB962C8B-B14F-4D97-AF65-F5344CB8AC3E}">
        <p14:creationId xmlns:p14="http://schemas.microsoft.com/office/powerpoint/2010/main" val="396215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543EDB53-43A0-2955-0288-E718DB0FCC7E}"/>
                  </a:ext>
                </a:extLst>
              </p14:cNvPr>
              <p14:cNvContentPartPr/>
              <p14:nvPr/>
            </p14:nvContentPartPr>
            <p14:xfrm>
              <a:off x="4582674" y="2056697"/>
              <a:ext cx="2072056" cy="360"/>
            </p14:xfrm>
          </p:contentPart>
        </mc:Choice>
        <mc:Fallback xmlns="">
          <p:pic>
            <p:nvPicPr>
              <p:cNvPr id="10" name="Ink 9">
                <a:extLst>
                  <a:ext uri="{FF2B5EF4-FFF2-40B4-BE49-F238E27FC236}">
                    <a16:creationId xmlns:a16="http://schemas.microsoft.com/office/drawing/2014/main" id="{543EDB53-43A0-2955-0288-E718DB0FCC7E}"/>
                  </a:ext>
                </a:extLst>
              </p:cNvPr>
              <p:cNvPicPr/>
              <p:nvPr/>
            </p:nvPicPr>
            <p:blipFill>
              <a:blip r:embed="rId3"/>
              <a:stretch>
                <a:fillRect/>
              </a:stretch>
            </p:blipFill>
            <p:spPr>
              <a:xfrm>
                <a:off x="4573674" y="2047697"/>
                <a:ext cx="208969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CA1269C-9660-B3A3-E440-A1069F4246C1}"/>
                  </a:ext>
                </a:extLst>
              </p14:cNvPr>
              <p14:cNvContentPartPr/>
              <p14:nvPr/>
            </p14:nvContentPartPr>
            <p14:xfrm>
              <a:off x="4582314" y="2056697"/>
              <a:ext cx="360" cy="3125160"/>
            </p14:xfrm>
          </p:contentPart>
        </mc:Choice>
        <mc:Fallback xmlns="">
          <p:pic>
            <p:nvPicPr>
              <p:cNvPr id="11" name="Ink 10">
                <a:extLst>
                  <a:ext uri="{FF2B5EF4-FFF2-40B4-BE49-F238E27FC236}">
                    <a16:creationId xmlns:a16="http://schemas.microsoft.com/office/drawing/2014/main" id="{ACA1269C-9660-B3A3-E440-A1069F4246C1}"/>
                  </a:ext>
                </a:extLst>
              </p:cNvPr>
              <p:cNvPicPr/>
              <p:nvPr/>
            </p:nvPicPr>
            <p:blipFill>
              <a:blip r:embed="rId5"/>
              <a:stretch>
                <a:fillRect/>
              </a:stretch>
            </p:blipFill>
            <p:spPr>
              <a:xfrm>
                <a:off x="4573314" y="2047697"/>
                <a:ext cx="18000" cy="314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88EE55D-6815-89ED-605A-482421522589}"/>
                  </a:ext>
                </a:extLst>
              </p14:cNvPr>
              <p14:cNvContentPartPr/>
              <p14:nvPr/>
            </p14:nvContentPartPr>
            <p14:xfrm>
              <a:off x="6654730" y="2056697"/>
              <a:ext cx="360" cy="3125160"/>
            </p14:xfrm>
          </p:contentPart>
        </mc:Choice>
        <mc:Fallback xmlns="">
          <p:pic>
            <p:nvPicPr>
              <p:cNvPr id="15" name="Ink 14">
                <a:extLst>
                  <a:ext uri="{FF2B5EF4-FFF2-40B4-BE49-F238E27FC236}">
                    <a16:creationId xmlns:a16="http://schemas.microsoft.com/office/drawing/2014/main" id="{288EE55D-6815-89ED-605A-482421522589}"/>
                  </a:ext>
                </a:extLst>
              </p:cNvPr>
              <p:cNvPicPr/>
              <p:nvPr/>
            </p:nvPicPr>
            <p:blipFill>
              <a:blip r:embed="rId5"/>
              <a:stretch>
                <a:fillRect/>
              </a:stretch>
            </p:blipFill>
            <p:spPr>
              <a:xfrm>
                <a:off x="6645730" y="2047697"/>
                <a:ext cx="18000" cy="314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86B0A4D8-79FC-5CC3-6BBB-0A8861F2432C}"/>
                  </a:ext>
                </a:extLst>
              </p14:cNvPr>
              <p14:cNvContentPartPr/>
              <p14:nvPr/>
            </p14:nvContentPartPr>
            <p14:xfrm>
              <a:off x="4582314" y="5181497"/>
              <a:ext cx="2072416" cy="360"/>
            </p14:xfrm>
          </p:contentPart>
        </mc:Choice>
        <mc:Fallback xmlns="">
          <p:pic>
            <p:nvPicPr>
              <p:cNvPr id="16" name="Ink 15">
                <a:extLst>
                  <a:ext uri="{FF2B5EF4-FFF2-40B4-BE49-F238E27FC236}">
                    <a16:creationId xmlns:a16="http://schemas.microsoft.com/office/drawing/2014/main" id="{86B0A4D8-79FC-5CC3-6BBB-0A8861F2432C}"/>
                  </a:ext>
                </a:extLst>
              </p:cNvPr>
              <p:cNvPicPr/>
              <p:nvPr/>
            </p:nvPicPr>
            <p:blipFill>
              <a:blip r:embed="rId3"/>
              <a:stretch>
                <a:fillRect/>
              </a:stretch>
            </p:blipFill>
            <p:spPr>
              <a:xfrm>
                <a:off x="4573314" y="5172497"/>
                <a:ext cx="209005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3FB87A7F-B587-3EED-111E-A36AAC576B19}"/>
                  </a:ext>
                </a:extLst>
              </p14:cNvPr>
              <p14:cNvContentPartPr/>
              <p14:nvPr/>
            </p14:nvContentPartPr>
            <p14:xfrm>
              <a:off x="4263714" y="2175137"/>
              <a:ext cx="317880" cy="360"/>
            </p14:xfrm>
          </p:contentPart>
        </mc:Choice>
        <mc:Fallback xmlns="">
          <p:pic>
            <p:nvPicPr>
              <p:cNvPr id="17" name="Ink 16">
                <a:extLst>
                  <a:ext uri="{FF2B5EF4-FFF2-40B4-BE49-F238E27FC236}">
                    <a16:creationId xmlns:a16="http://schemas.microsoft.com/office/drawing/2014/main" id="{3FB87A7F-B587-3EED-111E-A36AAC576B19}"/>
                  </a:ext>
                </a:extLst>
              </p:cNvPr>
              <p:cNvPicPr/>
              <p:nvPr/>
            </p:nvPicPr>
            <p:blipFill>
              <a:blip r:embed="rId9"/>
              <a:stretch>
                <a:fillRect/>
              </a:stretch>
            </p:blipFill>
            <p:spPr>
              <a:xfrm>
                <a:off x="4254714" y="2166497"/>
                <a:ext cx="33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EF6FAEBB-4534-D001-A252-476EA74BC81D}"/>
                  </a:ext>
                </a:extLst>
              </p14:cNvPr>
              <p14:cNvContentPartPr/>
              <p14:nvPr/>
            </p14:nvContentPartPr>
            <p14:xfrm>
              <a:off x="4275234" y="2430377"/>
              <a:ext cx="307800" cy="360"/>
            </p14:xfrm>
          </p:contentPart>
        </mc:Choice>
        <mc:Fallback xmlns="">
          <p:pic>
            <p:nvPicPr>
              <p:cNvPr id="20" name="Ink 19">
                <a:extLst>
                  <a:ext uri="{FF2B5EF4-FFF2-40B4-BE49-F238E27FC236}">
                    <a16:creationId xmlns:a16="http://schemas.microsoft.com/office/drawing/2014/main" id="{EF6FAEBB-4534-D001-A252-476EA74BC81D}"/>
                  </a:ext>
                </a:extLst>
              </p:cNvPr>
              <p:cNvPicPr/>
              <p:nvPr/>
            </p:nvPicPr>
            <p:blipFill>
              <a:blip r:embed="rId11"/>
              <a:stretch>
                <a:fillRect/>
              </a:stretch>
            </p:blipFill>
            <p:spPr>
              <a:xfrm>
                <a:off x="4266594" y="2421737"/>
                <a:ext cx="325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59975E2B-AB25-D4C1-74F2-AE8BF2E3637E}"/>
                  </a:ext>
                </a:extLst>
              </p14:cNvPr>
              <p14:cNvContentPartPr/>
              <p14:nvPr/>
            </p14:nvContentPartPr>
            <p14:xfrm>
              <a:off x="4277034" y="2179457"/>
              <a:ext cx="360" cy="243360"/>
            </p14:xfrm>
          </p:contentPart>
        </mc:Choice>
        <mc:Fallback xmlns="">
          <p:pic>
            <p:nvPicPr>
              <p:cNvPr id="29" name="Ink 28">
                <a:extLst>
                  <a:ext uri="{FF2B5EF4-FFF2-40B4-BE49-F238E27FC236}">
                    <a16:creationId xmlns:a16="http://schemas.microsoft.com/office/drawing/2014/main" id="{59975E2B-AB25-D4C1-74F2-AE8BF2E3637E}"/>
                  </a:ext>
                </a:extLst>
              </p:cNvPr>
              <p:cNvPicPr/>
              <p:nvPr/>
            </p:nvPicPr>
            <p:blipFill>
              <a:blip r:embed="rId13"/>
              <a:stretch>
                <a:fillRect/>
              </a:stretch>
            </p:blipFill>
            <p:spPr>
              <a:xfrm>
                <a:off x="4268394" y="2170817"/>
                <a:ext cx="18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81AEE701-AB4F-F6C5-8D38-806D1915D366}"/>
                  </a:ext>
                </a:extLst>
              </p14:cNvPr>
              <p14:cNvContentPartPr/>
              <p14:nvPr/>
            </p14:nvContentPartPr>
            <p14:xfrm>
              <a:off x="2946474" y="2557817"/>
              <a:ext cx="1477080" cy="360"/>
            </p14:xfrm>
          </p:contentPart>
        </mc:Choice>
        <mc:Fallback xmlns="">
          <p:pic>
            <p:nvPicPr>
              <p:cNvPr id="43" name="Ink 42">
                <a:extLst>
                  <a:ext uri="{FF2B5EF4-FFF2-40B4-BE49-F238E27FC236}">
                    <a16:creationId xmlns:a16="http://schemas.microsoft.com/office/drawing/2014/main" id="{81AEE701-AB4F-F6C5-8D38-806D1915D366}"/>
                  </a:ext>
                </a:extLst>
              </p:cNvPr>
              <p:cNvPicPr/>
              <p:nvPr/>
            </p:nvPicPr>
            <p:blipFill>
              <a:blip r:embed="rId15"/>
              <a:stretch>
                <a:fillRect/>
              </a:stretch>
            </p:blipFill>
            <p:spPr>
              <a:xfrm>
                <a:off x="2937474" y="254917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3CE4B1A6-17D6-E2BA-117B-70C08F00735D}"/>
                  </a:ext>
                </a:extLst>
              </p14:cNvPr>
              <p14:cNvContentPartPr/>
              <p14:nvPr/>
            </p14:nvContentPartPr>
            <p14:xfrm>
              <a:off x="2952054" y="2047157"/>
              <a:ext cx="1477080" cy="360"/>
            </p14:xfrm>
          </p:contentPart>
        </mc:Choice>
        <mc:Fallback xmlns="">
          <p:pic>
            <p:nvPicPr>
              <p:cNvPr id="44" name="Ink 43">
                <a:extLst>
                  <a:ext uri="{FF2B5EF4-FFF2-40B4-BE49-F238E27FC236}">
                    <a16:creationId xmlns:a16="http://schemas.microsoft.com/office/drawing/2014/main" id="{3CE4B1A6-17D6-E2BA-117B-70C08F00735D}"/>
                  </a:ext>
                </a:extLst>
              </p:cNvPr>
              <p:cNvPicPr/>
              <p:nvPr/>
            </p:nvPicPr>
            <p:blipFill>
              <a:blip r:embed="rId15"/>
              <a:stretch>
                <a:fillRect/>
              </a:stretch>
            </p:blipFill>
            <p:spPr>
              <a:xfrm>
                <a:off x="2943054" y="203851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F1340504-1CE4-EB7C-FD26-FAA315BFB2BE}"/>
                  </a:ext>
                </a:extLst>
              </p14:cNvPr>
              <p14:cNvContentPartPr/>
              <p14:nvPr/>
            </p14:nvContentPartPr>
            <p14:xfrm>
              <a:off x="4415994" y="2062817"/>
              <a:ext cx="360" cy="518040"/>
            </p14:xfrm>
          </p:contentPart>
        </mc:Choice>
        <mc:Fallback xmlns="">
          <p:pic>
            <p:nvPicPr>
              <p:cNvPr id="45" name="Ink 44">
                <a:extLst>
                  <a:ext uri="{FF2B5EF4-FFF2-40B4-BE49-F238E27FC236}">
                    <a16:creationId xmlns:a16="http://schemas.microsoft.com/office/drawing/2014/main" id="{F1340504-1CE4-EB7C-FD26-FAA315BFB2BE}"/>
                  </a:ext>
                </a:extLst>
              </p:cNvPr>
              <p:cNvPicPr/>
              <p:nvPr/>
            </p:nvPicPr>
            <p:blipFill>
              <a:blip r:embed="rId18"/>
              <a:stretch>
                <a:fillRect/>
              </a:stretch>
            </p:blipFill>
            <p:spPr>
              <a:xfrm>
                <a:off x="4407354" y="2053817"/>
                <a:ext cx="18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4B6B3640-A32F-B3BE-6823-747BAEDCE7DA}"/>
                  </a:ext>
                </a:extLst>
              </p14:cNvPr>
              <p14:cNvContentPartPr/>
              <p14:nvPr/>
            </p14:nvContentPartPr>
            <p14:xfrm>
              <a:off x="2970234" y="2041217"/>
              <a:ext cx="360" cy="492120"/>
            </p14:xfrm>
          </p:contentPart>
        </mc:Choice>
        <mc:Fallback xmlns="">
          <p:pic>
            <p:nvPicPr>
              <p:cNvPr id="46" name="Ink 45">
                <a:extLst>
                  <a:ext uri="{FF2B5EF4-FFF2-40B4-BE49-F238E27FC236}">
                    <a16:creationId xmlns:a16="http://schemas.microsoft.com/office/drawing/2014/main" id="{4B6B3640-A32F-B3BE-6823-747BAEDCE7DA}"/>
                  </a:ext>
                </a:extLst>
              </p:cNvPr>
              <p:cNvPicPr/>
              <p:nvPr/>
            </p:nvPicPr>
            <p:blipFill>
              <a:blip r:embed="rId20"/>
              <a:stretch>
                <a:fillRect/>
              </a:stretch>
            </p:blipFill>
            <p:spPr>
              <a:xfrm>
                <a:off x="2961234" y="2032577"/>
                <a:ext cx="180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3070708F-48DB-E3D9-FF0B-A29BBAD426C3}"/>
                  </a:ext>
                </a:extLst>
              </p14:cNvPr>
              <p14:cNvContentPartPr/>
              <p14:nvPr/>
            </p14:nvContentPartPr>
            <p14:xfrm>
              <a:off x="2906154" y="2051657"/>
              <a:ext cx="360" cy="498960"/>
            </p14:xfrm>
          </p:contentPart>
        </mc:Choice>
        <mc:Fallback xmlns="">
          <p:pic>
            <p:nvPicPr>
              <p:cNvPr id="47" name="Ink 46">
                <a:extLst>
                  <a:ext uri="{FF2B5EF4-FFF2-40B4-BE49-F238E27FC236}">
                    <a16:creationId xmlns:a16="http://schemas.microsoft.com/office/drawing/2014/main" id="{3070708F-48DB-E3D9-FF0B-A29BBAD426C3}"/>
                  </a:ext>
                </a:extLst>
              </p:cNvPr>
              <p:cNvPicPr/>
              <p:nvPr/>
            </p:nvPicPr>
            <p:blipFill>
              <a:blip r:embed="rId22"/>
              <a:stretch>
                <a:fillRect/>
              </a:stretch>
            </p:blipFill>
            <p:spPr>
              <a:xfrm>
                <a:off x="2897514" y="2043017"/>
                <a:ext cx="1800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63431828-5B18-0959-1141-6D1D869F7673}"/>
                  </a:ext>
                </a:extLst>
              </p14:cNvPr>
              <p14:cNvContentPartPr/>
              <p14:nvPr/>
            </p14:nvContentPartPr>
            <p14:xfrm>
              <a:off x="1383684" y="2557817"/>
              <a:ext cx="1477080" cy="360"/>
            </p14:xfrm>
          </p:contentPart>
        </mc:Choice>
        <mc:Fallback xmlns="">
          <p:pic>
            <p:nvPicPr>
              <p:cNvPr id="51" name="Ink 50">
                <a:extLst>
                  <a:ext uri="{FF2B5EF4-FFF2-40B4-BE49-F238E27FC236}">
                    <a16:creationId xmlns:a16="http://schemas.microsoft.com/office/drawing/2014/main" id="{63431828-5B18-0959-1141-6D1D869F7673}"/>
                  </a:ext>
                </a:extLst>
              </p:cNvPr>
              <p:cNvPicPr/>
              <p:nvPr/>
            </p:nvPicPr>
            <p:blipFill>
              <a:blip r:embed="rId15"/>
              <a:stretch>
                <a:fillRect/>
              </a:stretch>
            </p:blipFill>
            <p:spPr>
              <a:xfrm>
                <a:off x="1374684" y="254917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5FE113BE-4527-82B9-C1F6-86D37A241E4F}"/>
                  </a:ext>
                </a:extLst>
              </p14:cNvPr>
              <p14:cNvContentPartPr/>
              <p14:nvPr/>
            </p14:nvContentPartPr>
            <p14:xfrm>
              <a:off x="1389264" y="2047157"/>
              <a:ext cx="1477080" cy="360"/>
            </p14:xfrm>
          </p:contentPart>
        </mc:Choice>
        <mc:Fallback xmlns="">
          <p:pic>
            <p:nvPicPr>
              <p:cNvPr id="52" name="Ink 51">
                <a:extLst>
                  <a:ext uri="{FF2B5EF4-FFF2-40B4-BE49-F238E27FC236}">
                    <a16:creationId xmlns:a16="http://schemas.microsoft.com/office/drawing/2014/main" id="{5FE113BE-4527-82B9-C1F6-86D37A241E4F}"/>
                  </a:ext>
                </a:extLst>
              </p:cNvPr>
              <p:cNvPicPr/>
              <p:nvPr/>
            </p:nvPicPr>
            <p:blipFill>
              <a:blip r:embed="rId15"/>
              <a:stretch>
                <a:fillRect/>
              </a:stretch>
            </p:blipFill>
            <p:spPr>
              <a:xfrm>
                <a:off x="1380264" y="203851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FB661673-B1ED-9B90-C791-56AB94E1DC31}"/>
                  </a:ext>
                </a:extLst>
              </p14:cNvPr>
              <p14:cNvContentPartPr/>
              <p14:nvPr/>
            </p14:nvContentPartPr>
            <p14:xfrm>
              <a:off x="2853204" y="2062817"/>
              <a:ext cx="360" cy="518040"/>
            </p14:xfrm>
          </p:contentPart>
        </mc:Choice>
        <mc:Fallback xmlns="">
          <p:pic>
            <p:nvPicPr>
              <p:cNvPr id="53" name="Ink 52">
                <a:extLst>
                  <a:ext uri="{FF2B5EF4-FFF2-40B4-BE49-F238E27FC236}">
                    <a16:creationId xmlns:a16="http://schemas.microsoft.com/office/drawing/2014/main" id="{FB661673-B1ED-9B90-C791-56AB94E1DC31}"/>
                  </a:ext>
                </a:extLst>
              </p:cNvPr>
              <p:cNvPicPr/>
              <p:nvPr/>
            </p:nvPicPr>
            <p:blipFill>
              <a:blip r:embed="rId18"/>
              <a:stretch>
                <a:fillRect/>
              </a:stretch>
            </p:blipFill>
            <p:spPr>
              <a:xfrm>
                <a:off x="2844564" y="2053817"/>
                <a:ext cx="18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56B38980-E715-BB54-E871-EA21CF126E75}"/>
                  </a:ext>
                </a:extLst>
              </p14:cNvPr>
              <p14:cNvContentPartPr/>
              <p14:nvPr/>
            </p14:nvContentPartPr>
            <p14:xfrm>
              <a:off x="1407444" y="2041217"/>
              <a:ext cx="360" cy="492120"/>
            </p14:xfrm>
          </p:contentPart>
        </mc:Choice>
        <mc:Fallback xmlns="">
          <p:pic>
            <p:nvPicPr>
              <p:cNvPr id="54" name="Ink 53">
                <a:extLst>
                  <a:ext uri="{FF2B5EF4-FFF2-40B4-BE49-F238E27FC236}">
                    <a16:creationId xmlns:a16="http://schemas.microsoft.com/office/drawing/2014/main" id="{56B38980-E715-BB54-E871-EA21CF126E75}"/>
                  </a:ext>
                </a:extLst>
              </p:cNvPr>
              <p:cNvPicPr/>
              <p:nvPr/>
            </p:nvPicPr>
            <p:blipFill>
              <a:blip r:embed="rId20"/>
              <a:stretch>
                <a:fillRect/>
              </a:stretch>
            </p:blipFill>
            <p:spPr>
              <a:xfrm>
                <a:off x="1398444" y="2032577"/>
                <a:ext cx="180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74304DF8-B6D6-719F-89C4-1F7E2FF11D85}"/>
                  </a:ext>
                </a:extLst>
              </p14:cNvPr>
              <p14:cNvContentPartPr/>
              <p14:nvPr/>
            </p14:nvContentPartPr>
            <p14:xfrm>
              <a:off x="2701674" y="2048777"/>
              <a:ext cx="329040" cy="360"/>
            </p14:xfrm>
          </p:contentPart>
        </mc:Choice>
        <mc:Fallback xmlns="">
          <p:pic>
            <p:nvPicPr>
              <p:cNvPr id="55" name="Ink 54">
                <a:extLst>
                  <a:ext uri="{FF2B5EF4-FFF2-40B4-BE49-F238E27FC236}">
                    <a16:creationId xmlns:a16="http://schemas.microsoft.com/office/drawing/2014/main" id="{74304DF8-B6D6-719F-89C4-1F7E2FF11D85}"/>
                  </a:ext>
                </a:extLst>
              </p:cNvPr>
              <p:cNvPicPr/>
              <p:nvPr/>
            </p:nvPicPr>
            <p:blipFill>
              <a:blip r:embed="rId28"/>
              <a:stretch>
                <a:fillRect/>
              </a:stretch>
            </p:blipFill>
            <p:spPr>
              <a:xfrm>
                <a:off x="2692674" y="2039777"/>
                <a:ext cx="34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Ink 55">
                <a:extLst>
                  <a:ext uri="{FF2B5EF4-FFF2-40B4-BE49-F238E27FC236}">
                    <a16:creationId xmlns:a16="http://schemas.microsoft.com/office/drawing/2014/main" id="{5E535C2A-77F9-9726-6D66-D8CB06492973}"/>
                  </a:ext>
                </a:extLst>
              </p14:cNvPr>
              <p14:cNvContentPartPr/>
              <p14:nvPr/>
            </p14:nvContentPartPr>
            <p14:xfrm>
              <a:off x="2659194" y="2559257"/>
              <a:ext cx="434880" cy="360"/>
            </p14:xfrm>
          </p:contentPart>
        </mc:Choice>
        <mc:Fallback xmlns="">
          <p:pic>
            <p:nvPicPr>
              <p:cNvPr id="56" name="Ink 55">
                <a:extLst>
                  <a:ext uri="{FF2B5EF4-FFF2-40B4-BE49-F238E27FC236}">
                    <a16:creationId xmlns:a16="http://schemas.microsoft.com/office/drawing/2014/main" id="{5E535C2A-77F9-9726-6D66-D8CB06492973}"/>
                  </a:ext>
                </a:extLst>
              </p:cNvPr>
              <p:cNvPicPr/>
              <p:nvPr/>
            </p:nvPicPr>
            <p:blipFill>
              <a:blip r:embed="rId30"/>
              <a:stretch>
                <a:fillRect/>
              </a:stretch>
            </p:blipFill>
            <p:spPr>
              <a:xfrm>
                <a:off x="2650194" y="2550257"/>
                <a:ext cx="452520" cy="18000"/>
              </a:xfrm>
              <a:prstGeom prst="rect">
                <a:avLst/>
              </a:prstGeom>
            </p:spPr>
          </p:pic>
        </mc:Fallback>
      </mc:AlternateContent>
      <p:cxnSp>
        <p:nvCxnSpPr>
          <p:cNvPr id="70" name="Straight Connector 69">
            <a:extLst>
              <a:ext uri="{FF2B5EF4-FFF2-40B4-BE49-F238E27FC236}">
                <a16:creationId xmlns:a16="http://schemas.microsoft.com/office/drawing/2014/main" id="{241FC50E-A26B-62E0-647D-F8FB21484DFA}"/>
              </a:ext>
            </a:extLst>
          </p:cNvPr>
          <p:cNvCxnSpPr>
            <a:cxnSpLocks/>
          </p:cNvCxnSpPr>
          <p:nvPr/>
        </p:nvCxnSpPr>
        <p:spPr>
          <a:xfrm>
            <a:off x="4415994" y="2307266"/>
            <a:ext cx="290983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2" name="Oval 71">
            <a:extLst>
              <a:ext uri="{FF2B5EF4-FFF2-40B4-BE49-F238E27FC236}">
                <a16:creationId xmlns:a16="http://schemas.microsoft.com/office/drawing/2014/main" id="{105272D6-9B66-08CF-598F-C11759395D4F}"/>
              </a:ext>
            </a:extLst>
          </p:cNvPr>
          <p:cNvSpPr/>
          <p:nvPr/>
        </p:nvSpPr>
        <p:spPr>
          <a:xfrm>
            <a:off x="4686091" y="2122757"/>
            <a:ext cx="211211" cy="356760"/>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1">
            <p14:nvContentPartPr>
              <p14:cNvPr id="84" name="Ink 83">
                <a:extLst>
                  <a:ext uri="{FF2B5EF4-FFF2-40B4-BE49-F238E27FC236}">
                    <a16:creationId xmlns:a16="http://schemas.microsoft.com/office/drawing/2014/main" id="{7558CE38-4C95-EB3C-5C8C-7839E24EDB8C}"/>
                  </a:ext>
                </a:extLst>
              </p14:cNvPr>
              <p14:cNvContentPartPr/>
              <p14:nvPr/>
            </p14:nvContentPartPr>
            <p14:xfrm>
              <a:off x="944874" y="2138057"/>
              <a:ext cx="448200" cy="360"/>
            </p14:xfrm>
          </p:contentPart>
        </mc:Choice>
        <mc:Fallback xmlns="">
          <p:pic>
            <p:nvPicPr>
              <p:cNvPr id="84" name="Ink 83">
                <a:extLst>
                  <a:ext uri="{FF2B5EF4-FFF2-40B4-BE49-F238E27FC236}">
                    <a16:creationId xmlns:a16="http://schemas.microsoft.com/office/drawing/2014/main" id="{7558CE38-4C95-EB3C-5C8C-7839E24EDB8C}"/>
                  </a:ext>
                </a:extLst>
              </p:cNvPr>
              <p:cNvPicPr/>
              <p:nvPr/>
            </p:nvPicPr>
            <p:blipFill>
              <a:blip r:embed="rId32"/>
              <a:stretch>
                <a:fillRect/>
              </a:stretch>
            </p:blipFill>
            <p:spPr>
              <a:xfrm>
                <a:off x="936234" y="2129417"/>
                <a:ext cx="46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6" name="Ink 85">
                <a:extLst>
                  <a:ext uri="{FF2B5EF4-FFF2-40B4-BE49-F238E27FC236}">
                    <a16:creationId xmlns:a16="http://schemas.microsoft.com/office/drawing/2014/main" id="{7A4A170C-AAE3-AE5E-3865-054A81789752}"/>
                  </a:ext>
                </a:extLst>
              </p14:cNvPr>
              <p14:cNvContentPartPr/>
              <p14:nvPr/>
            </p14:nvContentPartPr>
            <p14:xfrm>
              <a:off x="950154" y="2256389"/>
              <a:ext cx="448200" cy="360"/>
            </p14:xfrm>
          </p:contentPart>
        </mc:Choice>
        <mc:Fallback xmlns="">
          <p:pic>
            <p:nvPicPr>
              <p:cNvPr id="86" name="Ink 85">
                <a:extLst>
                  <a:ext uri="{FF2B5EF4-FFF2-40B4-BE49-F238E27FC236}">
                    <a16:creationId xmlns:a16="http://schemas.microsoft.com/office/drawing/2014/main" id="{7A4A170C-AAE3-AE5E-3865-054A81789752}"/>
                  </a:ext>
                </a:extLst>
              </p:cNvPr>
              <p:cNvPicPr/>
              <p:nvPr/>
            </p:nvPicPr>
            <p:blipFill>
              <a:blip r:embed="rId32"/>
              <a:stretch>
                <a:fillRect/>
              </a:stretch>
            </p:blipFill>
            <p:spPr>
              <a:xfrm>
                <a:off x="941514" y="2247749"/>
                <a:ext cx="46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7" name="Ink 86">
                <a:extLst>
                  <a:ext uri="{FF2B5EF4-FFF2-40B4-BE49-F238E27FC236}">
                    <a16:creationId xmlns:a16="http://schemas.microsoft.com/office/drawing/2014/main" id="{4834468A-2ADA-9144-E637-7BCDC8559CC1}"/>
                  </a:ext>
                </a:extLst>
              </p14:cNvPr>
              <p14:cNvContentPartPr/>
              <p14:nvPr/>
            </p14:nvContentPartPr>
            <p14:xfrm>
              <a:off x="948627" y="2347289"/>
              <a:ext cx="448200" cy="360"/>
            </p14:xfrm>
          </p:contentPart>
        </mc:Choice>
        <mc:Fallback xmlns="">
          <p:pic>
            <p:nvPicPr>
              <p:cNvPr id="87" name="Ink 86">
                <a:extLst>
                  <a:ext uri="{FF2B5EF4-FFF2-40B4-BE49-F238E27FC236}">
                    <a16:creationId xmlns:a16="http://schemas.microsoft.com/office/drawing/2014/main" id="{4834468A-2ADA-9144-E637-7BCDC8559CC1}"/>
                  </a:ext>
                </a:extLst>
              </p:cNvPr>
              <p:cNvPicPr/>
              <p:nvPr/>
            </p:nvPicPr>
            <p:blipFill>
              <a:blip r:embed="rId32"/>
              <a:stretch>
                <a:fillRect/>
              </a:stretch>
            </p:blipFill>
            <p:spPr>
              <a:xfrm>
                <a:off x="939987" y="2338649"/>
                <a:ext cx="46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8" name="Ink 87">
                <a:extLst>
                  <a:ext uri="{FF2B5EF4-FFF2-40B4-BE49-F238E27FC236}">
                    <a16:creationId xmlns:a16="http://schemas.microsoft.com/office/drawing/2014/main" id="{BCD1BB18-F23B-1C0E-4BE1-84645FD2B1EC}"/>
                  </a:ext>
                </a:extLst>
              </p14:cNvPr>
              <p14:cNvContentPartPr/>
              <p14:nvPr/>
            </p14:nvContentPartPr>
            <p14:xfrm>
              <a:off x="948627" y="2465621"/>
              <a:ext cx="448200" cy="360"/>
            </p14:xfrm>
          </p:contentPart>
        </mc:Choice>
        <mc:Fallback xmlns="">
          <p:pic>
            <p:nvPicPr>
              <p:cNvPr id="88" name="Ink 87">
                <a:extLst>
                  <a:ext uri="{FF2B5EF4-FFF2-40B4-BE49-F238E27FC236}">
                    <a16:creationId xmlns:a16="http://schemas.microsoft.com/office/drawing/2014/main" id="{BCD1BB18-F23B-1C0E-4BE1-84645FD2B1EC}"/>
                  </a:ext>
                </a:extLst>
              </p:cNvPr>
              <p:cNvPicPr/>
              <p:nvPr/>
            </p:nvPicPr>
            <p:blipFill>
              <a:blip r:embed="rId32"/>
              <a:stretch>
                <a:fillRect/>
              </a:stretch>
            </p:blipFill>
            <p:spPr>
              <a:xfrm>
                <a:off x="939987" y="2456981"/>
                <a:ext cx="465840" cy="18000"/>
              </a:xfrm>
              <a:prstGeom prst="rect">
                <a:avLst/>
              </a:prstGeom>
            </p:spPr>
          </p:pic>
        </mc:Fallback>
      </mc:AlternateContent>
      <p:grpSp>
        <p:nvGrpSpPr>
          <p:cNvPr id="93" name="Group 92">
            <a:extLst>
              <a:ext uri="{FF2B5EF4-FFF2-40B4-BE49-F238E27FC236}">
                <a16:creationId xmlns:a16="http://schemas.microsoft.com/office/drawing/2014/main" id="{7D19B1E0-F87E-7959-75DD-4C7C3E629EA4}"/>
              </a:ext>
            </a:extLst>
          </p:cNvPr>
          <p:cNvGrpSpPr/>
          <p:nvPr/>
        </p:nvGrpSpPr>
        <p:grpSpPr>
          <a:xfrm>
            <a:off x="936594" y="2136977"/>
            <a:ext cx="360" cy="317880"/>
            <a:chOff x="936594" y="2136977"/>
            <a:chExt cx="360" cy="317880"/>
          </a:xfrm>
        </p:grpSpPr>
        <mc:AlternateContent xmlns:mc="http://schemas.openxmlformats.org/markup-compatibility/2006" xmlns:p14="http://schemas.microsoft.com/office/powerpoint/2010/main">
          <mc:Choice Requires="p14">
            <p:contentPart p14:bwMode="auto" r:id="rId36">
              <p14:nvContentPartPr>
                <p14:cNvPr id="89" name="Ink 88">
                  <a:extLst>
                    <a:ext uri="{FF2B5EF4-FFF2-40B4-BE49-F238E27FC236}">
                      <a16:creationId xmlns:a16="http://schemas.microsoft.com/office/drawing/2014/main" id="{AB423CF8-8606-F53D-FE37-14FAFF4D410E}"/>
                    </a:ext>
                  </a:extLst>
                </p14:cNvPr>
                <p14:cNvContentPartPr/>
                <p14:nvPr/>
              </p14:nvContentPartPr>
              <p14:xfrm>
                <a:off x="936594" y="2136977"/>
                <a:ext cx="360" cy="94680"/>
              </p14:xfrm>
            </p:contentPart>
          </mc:Choice>
          <mc:Fallback xmlns="">
            <p:pic>
              <p:nvPicPr>
                <p:cNvPr id="89" name="Ink 88">
                  <a:extLst>
                    <a:ext uri="{FF2B5EF4-FFF2-40B4-BE49-F238E27FC236}">
                      <a16:creationId xmlns:a16="http://schemas.microsoft.com/office/drawing/2014/main" id="{AB423CF8-8606-F53D-FE37-14FAFF4D410E}"/>
                    </a:ext>
                  </a:extLst>
                </p:cNvPr>
                <p:cNvPicPr/>
                <p:nvPr/>
              </p:nvPicPr>
              <p:blipFill>
                <a:blip r:embed="rId37"/>
                <a:stretch>
                  <a:fillRect/>
                </a:stretch>
              </p:blipFill>
              <p:spPr>
                <a:xfrm>
                  <a:off x="927954" y="2128337"/>
                  <a:ext cx="18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89">
                  <a:extLst>
                    <a:ext uri="{FF2B5EF4-FFF2-40B4-BE49-F238E27FC236}">
                      <a16:creationId xmlns:a16="http://schemas.microsoft.com/office/drawing/2014/main" id="{FFED7E78-76CF-3E5C-59E2-0380F1E294FD}"/>
                    </a:ext>
                  </a:extLst>
                </p14:cNvPr>
                <p14:cNvContentPartPr/>
                <p14:nvPr/>
              </p14:nvContentPartPr>
              <p14:xfrm>
                <a:off x="936594" y="2360537"/>
                <a:ext cx="360" cy="94320"/>
              </p14:xfrm>
            </p:contentPart>
          </mc:Choice>
          <mc:Fallback xmlns="">
            <p:pic>
              <p:nvPicPr>
                <p:cNvPr id="90" name="Ink 89">
                  <a:extLst>
                    <a:ext uri="{FF2B5EF4-FFF2-40B4-BE49-F238E27FC236}">
                      <a16:creationId xmlns:a16="http://schemas.microsoft.com/office/drawing/2014/main" id="{FFED7E78-76CF-3E5C-59E2-0380F1E294FD}"/>
                    </a:ext>
                  </a:extLst>
                </p:cNvPr>
                <p:cNvPicPr/>
                <p:nvPr/>
              </p:nvPicPr>
              <p:blipFill>
                <a:blip r:embed="rId37"/>
                <a:stretch>
                  <a:fillRect/>
                </a:stretch>
              </p:blipFill>
              <p:spPr>
                <a:xfrm>
                  <a:off x="927954" y="2351537"/>
                  <a:ext cx="18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2" name="Ink 91">
                  <a:extLst>
                    <a:ext uri="{FF2B5EF4-FFF2-40B4-BE49-F238E27FC236}">
                      <a16:creationId xmlns:a16="http://schemas.microsoft.com/office/drawing/2014/main" id="{1460692A-1AF5-5FC5-8473-A81C71D54C24}"/>
                    </a:ext>
                  </a:extLst>
                </p14:cNvPr>
                <p14:cNvContentPartPr/>
                <p14:nvPr/>
              </p14:nvContentPartPr>
              <p14:xfrm>
                <a:off x="936594" y="2203217"/>
                <a:ext cx="360" cy="51120"/>
              </p14:xfrm>
            </p:contentPart>
          </mc:Choice>
          <mc:Fallback xmlns="">
            <p:pic>
              <p:nvPicPr>
                <p:cNvPr id="92" name="Ink 91">
                  <a:extLst>
                    <a:ext uri="{FF2B5EF4-FFF2-40B4-BE49-F238E27FC236}">
                      <a16:creationId xmlns:a16="http://schemas.microsoft.com/office/drawing/2014/main" id="{1460692A-1AF5-5FC5-8473-A81C71D54C24}"/>
                    </a:ext>
                  </a:extLst>
                </p:cNvPr>
                <p:cNvPicPr/>
                <p:nvPr/>
              </p:nvPicPr>
              <p:blipFill>
                <a:blip r:embed="rId40"/>
                <a:stretch>
                  <a:fillRect/>
                </a:stretch>
              </p:blipFill>
              <p:spPr>
                <a:xfrm>
                  <a:off x="927954" y="2194217"/>
                  <a:ext cx="18000" cy="68760"/>
                </a:xfrm>
                <a:prstGeom prst="rect">
                  <a:avLst/>
                </a:prstGeom>
              </p:spPr>
            </p:pic>
          </mc:Fallback>
        </mc:AlternateContent>
      </p:grpSp>
      <p:cxnSp>
        <p:nvCxnSpPr>
          <p:cNvPr id="102" name="Straight Connector 101">
            <a:extLst>
              <a:ext uri="{FF2B5EF4-FFF2-40B4-BE49-F238E27FC236}">
                <a16:creationId xmlns:a16="http://schemas.microsoft.com/office/drawing/2014/main" id="{8FEFB698-D5DD-940D-4AC1-F2DF461B19ED}"/>
              </a:ext>
            </a:extLst>
          </p:cNvPr>
          <p:cNvCxnSpPr/>
          <p:nvPr/>
        </p:nvCxnSpPr>
        <p:spPr>
          <a:xfrm>
            <a:off x="2920537" y="1126224"/>
            <a:ext cx="0" cy="23221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7" name="Oval 106">
            <a:extLst>
              <a:ext uri="{FF2B5EF4-FFF2-40B4-BE49-F238E27FC236}">
                <a16:creationId xmlns:a16="http://schemas.microsoft.com/office/drawing/2014/main" id="{CCE8F110-FAB2-1301-8760-5400DF2193FB}"/>
              </a:ext>
            </a:extLst>
          </p:cNvPr>
          <p:cNvSpPr/>
          <p:nvPr/>
        </p:nvSpPr>
        <p:spPr>
          <a:xfrm rot="16200000">
            <a:off x="4294538" y="1315449"/>
            <a:ext cx="211211" cy="356760"/>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10" name="Straight Connector 109">
            <a:extLst>
              <a:ext uri="{FF2B5EF4-FFF2-40B4-BE49-F238E27FC236}">
                <a16:creationId xmlns:a16="http://schemas.microsoft.com/office/drawing/2014/main" id="{BEE5CF97-02CB-E1E3-50C9-7EBEFAF66DDA}"/>
              </a:ext>
            </a:extLst>
          </p:cNvPr>
          <p:cNvCxnSpPr/>
          <p:nvPr/>
        </p:nvCxnSpPr>
        <p:spPr>
          <a:xfrm>
            <a:off x="4389272" y="1106895"/>
            <a:ext cx="0" cy="23221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50" name="Group 149">
            <a:extLst>
              <a:ext uri="{FF2B5EF4-FFF2-40B4-BE49-F238E27FC236}">
                <a16:creationId xmlns:a16="http://schemas.microsoft.com/office/drawing/2014/main" id="{9D8524B0-CCE9-0F57-464C-D42AF11DAD95}"/>
              </a:ext>
            </a:extLst>
          </p:cNvPr>
          <p:cNvGrpSpPr/>
          <p:nvPr/>
        </p:nvGrpSpPr>
        <p:grpSpPr>
          <a:xfrm rot="10800000">
            <a:off x="6653127" y="2049137"/>
            <a:ext cx="3646440" cy="539640"/>
            <a:chOff x="1086934" y="4533507"/>
            <a:chExt cx="3646440" cy="539640"/>
          </a:xfrm>
        </p:grpSpPr>
        <mc:AlternateContent xmlns:mc="http://schemas.openxmlformats.org/markup-compatibility/2006" xmlns:p14="http://schemas.microsoft.com/office/powerpoint/2010/main">
          <mc:Choice Requires="p14">
            <p:contentPart p14:bwMode="auto" r:id="rId41">
              <p14:nvContentPartPr>
                <p14:cNvPr id="111" name="Ink 110">
                  <a:extLst>
                    <a:ext uri="{FF2B5EF4-FFF2-40B4-BE49-F238E27FC236}">
                      <a16:creationId xmlns:a16="http://schemas.microsoft.com/office/drawing/2014/main" id="{36DA1959-BDE2-E088-6CA1-02A6F8B7FE59}"/>
                    </a:ext>
                  </a:extLst>
                </p14:cNvPr>
                <p14:cNvContentPartPr/>
                <p14:nvPr/>
              </p14:nvContentPartPr>
              <p14:xfrm>
                <a:off x="4414054" y="4667427"/>
                <a:ext cx="317880" cy="360"/>
              </p14:xfrm>
            </p:contentPart>
          </mc:Choice>
          <mc:Fallback xmlns="">
            <p:pic>
              <p:nvPicPr>
                <p:cNvPr id="111" name="Ink 110">
                  <a:extLst>
                    <a:ext uri="{FF2B5EF4-FFF2-40B4-BE49-F238E27FC236}">
                      <a16:creationId xmlns:a16="http://schemas.microsoft.com/office/drawing/2014/main" id="{36DA1959-BDE2-E088-6CA1-02A6F8B7FE59}"/>
                    </a:ext>
                  </a:extLst>
                </p:cNvPr>
                <p:cNvPicPr/>
                <p:nvPr/>
              </p:nvPicPr>
              <p:blipFill>
                <a:blip r:embed="rId9"/>
                <a:stretch>
                  <a:fillRect/>
                </a:stretch>
              </p:blipFill>
              <p:spPr>
                <a:xfrm>
                  <a:off x="4405054" y="4658787"/>
                  <a:ext cx="33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2" name="Ink 111">
                  <a:extLst>
                    <a:ext uri="{FF2B5EF4-FFF2-40B4-BE49-F238E27FC236}">
                      <a16:creationId xmlns:a16="http://schemas.microsoft.com/office/drawing/2014/main" id="{5D1D377B-DC49-5E7C-4DD5-382584BD14AE}"/>
                    </a:ext>
                  </a:extLst>
                </p14:cNvPr>
                <p14:cNvContentPartPr/>
                <p14:nvPr/>
              </p14:nvContentPartPr>
              <p14:xfrm>
                <a:off x="4425574" y="4922667"/>
                <a:ext cx="307800" cy="360"/>
              </p14:xfrm>
            </p:contentPart>
          </mc:Choice>
          <mc:Fallback xmlns="">
            <p:pic>
              <p:nvPicPr>
                <p:cNvPr id="112" name="Ink 111">
                  <a:extLst>
                    <a:ext uri="{FF2B5EF4-FFF2-40B4-BE49-F238E27FC236}">
                      <a16:creationId xmlns:a16="http://schemas.microsoft.com/office/drawing/2014/main" id="{5D1D377B-DC49-5E7C-4DD5-382584BD14AE}"/>
                    </a:ext>
                  </a:extLst>
                </p:cNvPr>
                <p:cNvPicPr/>
                <p:nvPr/>
              </p:nvPicPr>
              <p:blipFill>
                <a:blip r:embed="rId11"/>
                <a:stretch>
                  <a:fillRect/>
                </a:stretch>
              </p:blipFill>
              <p:spPr>
                <a:xfrm>
                  <a:off x="4416934" y="4914027"/>
                  <a:ext cx="325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3" name="Ink 112">
                  <a:extLst>
                    <a:ext uri="{FF2B5EF4-FFF2-40B4-BE49-F238E27FC236}">
                      <a16:creationId xmlns:a16="http://schemas.microsoft.com/office/drawing/2014/main" id="{E329CB24-FED1-1F45-0C4C-2D03841353E5}"/>
                    </a:ext>
                  </a:extLst>
                </p14:cNvPr>
                <p14:cNvContentPartPr/>
                <p14:nvPr/>
              </p14:nvContentPartPr>
              <p14:xfrm>
                <a:off x="4427374" y="4671747"/>
                <a:ext cx="360" cy="243360"/>
              </p14:xfrm>
            </p:contentPart>
          </mc:Choice>
          <mc:Fallback xmlns="">
            <p:pic>
              <p:nvPicPr>
                <p:cNvPr id="113" name="Ink 112">
                  <a:extLst>
                    <a:ext uri="{FF2B5EF4-FFF2-40B4-BE49-F238E27FC236}">
                      <a16:creationId xmlns:a16="http://schemas.microsoft.com/office/drawing/2014/main" id="{E329CB24-FED1-1F45-0C4C-2D03841353E5}"/>
                    </a:ext>
                  </a:extLst>
                </p:cNvPr>
                <p:cNvPicPr/>
                <p:nvPr/>
              </p:nvPicPr>
              <p:blipFill>
                <a:blip r:embed="rId13"/>
                <a:stretch>
                  <a:fillRect/>
                </a:stretch>
              </p:blipFill>
              <p:spPr>
                <a:xfrm>
                  <a:off x="4418734" y="4663107"/>
                  <a:ext cx="18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4" name="Ink 113">
                  <a:extLst>
                    <a:ext uri="{FF2B5EF4-FFF2-40B4-BE49-F238E27FC236}">
                      <a16:creationId xmlns:a16="http://schemas.microsoft.com/office/drawing/2014/main" id="{3B86EFD9-A13E-18D5-BFC1-5F3105B4D0B2}"/>
                    </a:ext>
                  </a:extLst>
                </p14:cNvPr>
                <p14:cNvContentPartPr/>
                <p14:nvPr/>
              </p14:nvContentPartPr>
              <p14:xfrm>
                <a:off x="3096814" y="5050107"/>
                <a:ext cx="1477080" cy="360"/>
              </p14:xfrm>
            </p:contentPart>
          </mc:Choice>
          <mc:Fallback xmlns="">
            <p:pic>
              <p:nvPicPr>
                <p:cNvPr id="114" name="Ink 113">
                  <a:extLst>
                    <a:ext uri="{FF2B5EF4-FFF2-40B4-BE49-F238E27FC236}">
                      <a16:creationId xmlns:a16="http://schemas.microsoft.com/office/drawing/2014/main" id="{3B86EFD9-A13E-18D5-BFC1-5F3105B4D0B2}"/>
                    </a:ext>
                  </a:extLst>
                </p:cNvPr>
                <p:cNvPicPr/>
                <p:nvPr/>
              </p:nvPicPr>
              <p:blipFill>
                <a:blip r:embed="rId15"/>
                <a:stretch>
                  <a:fillRect/>
                </a:stretch>
              </p:blipFill>
              <p:spPr>
                <a:xfrm>
                  <a:off x="3087814" y="504146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5" name="Ink 114">
                  <a:extLst>
                    <a:ext uri="{FF2B5EF4-FFF2-40B4-BE49-F238E27FC236}">
                      <a16:creationId xmlns:a16="http://schemas.microsoft.com/office/drawing/2014/main" id="{28078C04-A782-3BAC-2729-70F5D5F6CD3B}"/>
                    </a:ext>
                  </a:extLst>
                </p14:cNvPr>
                <p14:cNvContentPartPr/>
                <p14:nvPr/>
              </p14:nvContentPartPr>
              <p14:xfrm>
                <a:off x="3102394" y="4539447"/>
                <a:ext cx="1477080" cy="360"/>
              </p14:xfrm>
            </p:contentPart>
          </mc:Choice>
          <mc:Fallback xmlns="">
            <p:pic>
              <p:nvPicPr>
                <p:cNvPr id="115" name="Ink 114">
                  <a:extLst>
                    <a:ext uri="{FF2B5EF4-FFF2-40B4-BE49-F238E27FC236}">
                      <a16:creationId xmlns:a16="http://schemas.microsoft.com/office/drawing/2014/main" id="{28078C04-A782-3BAC-2729-70F5D5F6CD3B}"/>
                    </a:ext>
                  </a:extLst>
                </p:cNvPr>
                <p:cNvPicPr/>
                <p:nvPr/>
              </p:nvPicPr>
              <p:blipFill>
                <a:blip r:embed="rId15"/>
                <a:stretch>
                  <a:fillRect/>
                </a:stretch>
              </p:blipFill>
              <p:spPr>
                <a:xfrm>
                  <a:off x="3093394" y="453080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6" name="Ink 115">
                  <a:extLst>
                    <a:ext uri="{FF2B5EF4-FFF2-40B4-BE49-F238E27FC236}">
                      <a16:creationId xmlns:a16="http://schemas.microsoft.com/office/drawing/2014/main" id="{DF6FF98C-057B-123B-63F5-55288CA204EB}"/>
                    </a:ext>
                  </a:extLst>
                </p14:cNvPr>
                <p14:cNvContentPartPr/>
                <p14:nvPr/>
              </p14:nvContentPartPr>
              <p14:xfrm>
                <a:off x="4566334" y="4555107"/>
                <a:ext cx="360" cy="518040"/>
              </p14:xfrm>
            </p:contentPart>
          </mc:Choice>
          <mc:Fallback xmlns="">
            <p:pic>
              <p:nvPicPr>
                <p:cNvPr id="116" name="Ink 115">
                  <a:extLst>
                    <a:ext uri="{FF2B5EF4-FFF2-40B4-BE49-F238E27FC236}">
                      <a16:creationId xmlns:a16="http://schemas.microsoft.com/office/drawing/2014/main" id="{DF6FF98C-057B-123B-63F5-55288CA204EB}"/>
                    </a:ext>
                  </a:extLst>
                </p:cNvPr>
                <p:cNvPicPr/>
                <p:nvPr/>
              </p:nvPicPr>
              <p:blipFill>
                <a:blip r:embed="rId18"/>
                <a:stretch>
                  <a:fillRect/>
                </a:stretch>
              </p:blipFill>
              <p:spPr>
                <a:xfrm>
                  <a:off x="4557694" y="4546107"/>
                  <a:ext cx="18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7" name="Ink 116">
                  <a:extLst>
                    <a:ext uri="{FF2B5EF4-FFF2-40B4-BE49-F238E27FC236}">
                      <a16:creationId xmlns:a16="http://schemas.microsoft.com/office/drawing/2014/main" id="{E6D7E4F3-DBC3-6748-6862-842617393483}"/>
                    </a:ext>
                  </a:extLst>
                </p14:cNvPr>
                <p14:cNvContentPartPr/>
                <p14:nvPr/>
              </p14:nvContentPartPr>
              <p14:xfrm>
                <a:off x="3120574" y="4533507"/>
                <a:ext cx="360" cy="492120"/>
              </p14:xfrm>
            </p:contentPart>
          </mc:Choice>
          <mc:Fallback xmlns="">
            <p:pic>
              <p:nvPicPr>
                <p:cNvPr id="117" name="Ink 116">
                  <a:extLst>
                    <a:ext uri="{FF2B5EF4-FFF2-40B4-BE49-F238E27FC236}">
                      <a16:creationId xmlns:a16="http://schemas.microsoft.com/office/drawing/2014/main" id="{E6D7E4F3-DBC3-6748-6862-842617393483}"/>
                    </a:ext>
                  </a:extLst>
                </p:cNvPr>
                <p:cNvPicPr/>
                <p:nvPr/>
              </p:nvPicPr>
              <p:blipFill>
                <a:blip r:embed="rId20"/>
                <a:stretch>
                  <a:fillRect/>
                </a:stretch>
              </p:blipFill>
              <p:spPr>
                <a:xfrm>
                  <a:off x="3111574" y="4524867"/>
                  <a:ext cx="180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8" name="Ink 117">
                  <a:extLst>
                    <a:ext uri="{FF2B5EF4-FFF2-40B4-BE49-F238E27FC236}">
                      <a16:creationId xmlns:a16="http://schemas.microsoft.com/office/drawing/2014/main" id="{22B1CCED-BD3A-85AB-60CF-193F60DE79A1}"/>
                    </a:ext>
                  </a:extLst>
                </p14:cNvPr>
                <p14:cNvContentPartPr/>
                <p14:nvPr/>
              </p14:nvContentPartPr>
              <p14:xfrm>
                <a:off x="3056494" y="4543947"/>
                <a:ext cx="360" cy="498960"/>
              </p14:xfrm>
            </p:contentPart>
          </mc:Choice>
          <mc:Fallback xmlns="">
            <p:pic>
              <p:nvPicPr>
                <p:cNvPr id="118" name="Ink 117">
                  <a:extLst>
                    <a:ext uri="{FF2B5EF4-FFF2-40B4-BE49-F238E27FC236}">
                      <a16:creationId xmlns:a16="http://schemas.microsoft.com/office/drawing/2014/main" id="{22B1CCED-BD3A-85AB-60CF-193F60DE79A1}"/>
                    </a:ext>
                  </a:extLst>
                </p:cNvPr>
                <p:cNvPicPr/>
                <p:nvPr/>
              </p:nvPicPr>
              <p:blipFill>
                <a:blip r:embed="rId22"/>
                <a:stretch>
                  <a:fillRect/>
                </a:stretch>
              </p:blipFill>
              <p:spPr>
                <a:xfrm>
                  <a:off x="3047854" y="4535307"/>
                  <a:ext cx="1800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9" name="Ink 118">
                  <a:extLst>
                    <a:ext uri="{FF2B5EF4-FFF2-40B4-BE49-F238E27FC236}">
                      <a16:creationId xmlns:a16="http://schemas.microsoft.com/office/drawing/2014/main" id="{0269DAF6-954F-D10A-CB49-39B725941F21}"/>
                    </a:ext>
                  </a:extLst>
                </p14:cNvPr>
                <p14:cNvContentPartPr/>
                <p14:nvPr/>
              </p14:nvContentPartPr>
              <p14:xfrm>
                <a:off x="1534024" y="5050107"/>
                <a:ext cx="1477080" cy="360"/>
              </p14:xfrm>
            </p:contentPart>
          </mc:Choice>
          <mc:Fallback xmlns="">
            <p:pic>
              <p:nvPicPr>
                <p:cNvPr id="119" name="Ink 118">
                  <a:extLst>
                    <a:ext uri="{FF2B5EF4-FFF2-40B4-BE49-F238E27FC236}">
                      <a16:creationId xmlns:a16="http://schemas.microsoft.com/office/drawing/2014/main" id="{0269DAF6-954F-D10A-CB49-39B725941F21}"/>
                    </a:ext>
                  </a:extLst>
                </p:cNvPr>
                <p:cNvPicPr/>
                <p:nvPr/>
              </p:nvPicPr>
              <p:blipFill>
                <a:blip r:embed="rId15"/>
                <a:stretch>
                  <a:fillRect/>
                </a:stretch>
              </p:blipFill>
              <p:spPr>
                <a:xfrm>
                  <a:off x="1525024" y="504146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0" name="Ink 119">
                  <a:extLst>
                    <a:ext uri="{FF2B5EF4-FFF2-40B4-BE49-F238E27FC236}">
                      <a16:creationId xmlns:a16="http://schemas.microsoft.com/office/drawing/2014/main" id="{5324AC6C-3A3A-A9E3-A425-B3E7A666DE3D}"/>
                    </a:ext>
                  </a:extLst>
                </p14:cNvPr>
                <p14:cNvContentPartPr/>
                <p14:nvPr/>
              </p14:nvContentPartPr>
              <p14:xfrm>
                <a:off x="1539604" y="4539447"/>
                <a:ext cx="1477080" cy="360"/>
              </p14:xfrm>
            </p:contentPart>
          </mc:Choice>
          <mc:Fallback xmlns="">
            <p:pic>
              <p:nvPicPr>
                <p:cNvPr id="120" name="Ink 119">
                  <a:extLst>
                    <a:ext uri="{FF2B5EF4-FFF2-40B4-BE49-F238E27FC236}">
                      <a16:creationId xmlns:a16="http://schemas.microsoft.com/office/drawing/2014/main" id="{5324AC6C-3A3A-A9E3-A425-B3E7A666DE3D}"/>
                    </a:ext>
                  </a:extLst>
                </p:cNvPr>
                <p:cNvPicPr/>
                <p:nvPr/>
              </p:nvPicPr>
              <p:blipFill>
                <a:blip r:embed="rId15"/>
                <a:stretch>
                  <a:fillRect/>
                </a:stretch>
              </p:blipFill>
              <p:spPr>
                <a:xfrm>
                  <a:off x="1530604" y="4530807"/>
                  <a:ext cx="149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1" name="Ink 120">
                  <a:extLst>
                    <a:ext uri="{FF2B5EF4-FFF2-40B4-BE49-F238E27FC236}">
                      <a16:creationId xmlns:a16="http://schemas.microsoft.com/office/drawing/2014/main" id="{89D3EF13-4897-D450-22B1-62026201FBA5}"/>
                    </a:ext>
                  </a:extLst>
                </p14:cNvPr>
                <p14:cNvContentPartPr/>
                <p14:nvPr/>
              </p14:nvContentPartPr>
              <p14:xfrm>
                <a:off x="3003544" y="4555107"/>
                <a:ext cx="360" cy="518040"/>
              </p14:xfrm>
            </p:contentPart>
          </mc:Choice>
          <mc:Fallback xmlns="">
            <p:pic>
              <p:nvPicPr>
                <p:cNvPr id="121" name="Ink 120">
                  <a:extLst>
                    <a:ext uri="{FF2B5EF4-FFF2-40B4-BE49-F238E27FC236}">
                      <a16:creationId xmlns:a16="http://schemas.microsoft.com/office/drawing/2014/main" id="{89D3EF13-4897-D450-22B1-62026201FBA5}"/>
                    </a:ext>
                  </a:extLst>
                </p:cNvPr>
                <p:cNvPicPr/>
                <p:nvPr/>
              </p:nvPicPr>
              <p:blipFill>
                <a:blip r:embed="rId18"/>
                <a:stretch>
                  <a:fillRect/>
                </a:stretch>
              </p:blipFill>
              <p:spPr>
                <a:xfrm>
                  <a:off x="2994904" y="4546107"/>
                  <a:ext cx="18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2" name="Ink 121">
                  <a:extLst>
                    <a:ext uri="{FF2B5EF4-FFF2-40B4-BE49-F238E27FC236}">
                      <a16:creationId xmlns:a16="http://schemas.microsoft.com/office/drawing/2014/main" id="{FFB01976-4970-64DD-2E3C-DD7B32F6E3F5}"/>
                    </a:ext>
                  </a:extLst>
                </p14:cNvPr>
                <p14:cNvContentPartPr/>
                <p14:nvPr/>
              </p14:nvContentPartPr>
              <p14:xfrm>
                <a:off x="1557784" y="4533507"/>
                <a:ext cx="360" cy="492120"/>
              </p14:xfrm>
            </p:contentPart>
          </mc:Choice>
          <mc:Fallback xmlns="">
            <p:pic>
              <p:nvPicPr>
                <p:cNvPr id="122" name="Ink 121">
                  <a:extLst>
                    <a:ext uri="{FF2B5EF4-FFF2-40B4-BE49-F238E27FC236}">
                      <a16:creationId xmlns:a16="http://schemas.microsoft.com/office/drawing/2014/main" id="{FFB01976-4970-64DD-2E3C-DD7B32F6E3F5}"/>
                    </a:ext>
                  </a:extLst>
                </p:cNvPr>
                <p:cNvPicPr/>
                <p:nvPr/>
              </p:nvPicPr>
              <p:blipFill>
                <a:blip r:embed="rId20"/>
                <a:stretch>
                  <a:fillRect/>
                </a:stretch>
              </p:blipFill>
              <p:spPr>
                <a:xfrm>
                  <a:off x="1548784" y="4524867"/>
                  <a:ext cx="180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3" name="Ink 122">
                  <a:extLst>
                    <a:ext uri="{FF2B5EF4-FFF2-40B4-BE49-F238E27FC236}">
                      <a16:creationId xmlns:a16="http://schemas.microsoft.com/office/drawing/2014/main" id="{69FA5FAD-33A9-D353-3EE6-B99CDA4BA63C}"/>
                    </a:ext>
                  </a:extLst>
                </p14:cNvPr>
                <p14:cNvContentPartPr/>
                <p14:nvPr/>
              </p14:nvContentPartPr>
              <p14:xfrm>
                <a:off x="2852014" y="4541067"/>
                <a:ext cx="329040" cy="360"/>
              </p14:xfrm>
            </p:contentPart>
          </mc:Choice>
          <mc:Fallback xmlns="">
            <p:pic>
              <p:nvPicPr>
                <p:cNvPr id="123" name="Ink 122">
                  <a:extLst>
                    <a:ext uri="{FF2B5EF4-FFF2-40B4-BE49-F238E27FC236}">
                      <a16:creationId xmlns:a16="http://schemas.microsoft.com/office/drawing/2014/main" id="{69FA5FAD-33A9-D353-3EE6-B99CDA4BA63C}"/>
                    </a:ext>
                  </a:extLst>
                </p:cNvPr>
                <p:cNvPicPr/>
                <p:nvPr/>
              </p:nvPicPr>
              <p:blipFill>
                <a:blip r:embed="rId28"/>
                <a:stretch>
                  <a:fillRect/>
                </a:stretch>
              </p:blipFill>
              <p:spPr>
                <a:xfrm>
                  <a:off x="2843014" y="4532067"/>
                  <a:ext cx="34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4" name="Ink 123">
                  <a:extLst>
                    <a:ext uri="{FF2B5EF4-FFF2-40B4-BE49-F238E27FC236}">
                      <a16:creationId xmlns:a16="http://schemas.microsoft.com/office/drawing/2014/main" id="{47F48958-CB1E-8BF0-089B-668AC7CB314C}"/>
                    </a:ext>
                  </a:extLst>
                </p14:cNvPr>
                <p14:cNvContentPartPr/>
                <p14:nvPr/>
              </p14:nvContentPartPr>
              <p14:xfrm>
                <a:off x="2809534" y="5051547"/>
                <a:ext cx="434880" cy="360"/>
              </p14:xfrm>
            </p:contentPart>
          </mc:Choice>
          <mc:Fallback xmlns="">
            <p:pic>
              <p:nvPicPr>
                <p:cNvPr id="124" name="Ink 123">
                  <a:extLst>
                    <a:ext uri="{FF2B5EF4-FFF2-40B4-BE49-F238E27FC236}">
                      <a16:creationId xmlns:a16="http://schemas.microsoft.com/office/drawing/2014/main" id="{47F48958-CB1E-8BF0-089B-668AC7CB314C}"/>
                    </a:ext>
                  </a:extLst>
                </p:cNvPr>
                <p:cNvPicPr/>
                <p:nvPr/>
              </p:nvPicPr>
              <p:blipFill>
                <a:blip r:embed="rId30"/>
                <a:stretch>
                  <a:fillRect/>
                </a:stretch>
              </p:blipFill>
              <p:spPr>
                <a:xfrm>
                  <a:off x="2800534" y="5042547"/>
                  <a:ext cx="45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8" name="Ink 127">
                  <a:extLst>
                    <a:ext uri="{FF2B5EF4-FFF2-40B4-BE49-F238E27FC236}">
                      <a16:creationId xmlns:a16="http://schemas.microsoft.com/office/drawing/2014/main" id="{9B570A72-E7A8-6446-F876-BDF4B5CF4E9B}"/>
                    </a:ext>
                  </a:extLst>
                </p14:cNvPr>
                <p14:cNvContentPartPr/>
                <p14:nvPr/>
              </p14:nvContentPartPr>
              <p14:xfrm>
                <a:off x="1095214" y="4630347"/>
                <a:ext cx="448200" cy="360"/>
              </p14:xfrm>
            </p:contentPart>
          </mc:Choice>
          <mc:Fallback xmlns="">
            <p:pic>
              <p:nvPicPr>
                <p:cNvPr id="128" name="Ink 127">
                  <a:extLst>
                    <a:ext uri="{FF2B5EF4-FFF2-40B4-BE49-F238E27FC236}">
                      <a16:creationId xmlns:a16="http://schemas.microsoft.com/office/drawing/2014/main" id="{9B570A72-E7A8-6446-F876-BDF4B5CF4E9B}"/>
                    </a:ext>
                  </a:extLst>
                </p:cNvPr>
                <p:cNvPicPr/>
                <p:nvPr/>
              </p:nvPicPr>
              <p:blipFill>
                <a:blip r:embed="rId32"/>
                <a:stretch>
                  <a:fillRect/>
                </a:stretch>
              </p:blipFill>
              <p:spPr>
                <a:xfrm>
                  <a:off x="1086574" y="4621707"/>
                  <a:ext cx="46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9" name="Ink 128">
                  <a:extLst>
                    <a:ext uri="{FF2B5EF4-FFF2-40B4-BE49-F238E27FC236}">
                      <a16:creationId xmlns:a16="http://schemas.microsoft.com/office/drawing/2014/main" id="{B5071AA0-7F7E-9651-BA84-5E7D2313033B}"/>
                    </a:ext>
                  </a:extLst>
                </p14:cNvPr>
                <p14:cNvContentPartPr/>
                <p14:nvPr/>
              </p14:nvContentPartPr>
              <p14:xfrm>
                <a:off x="1100494" y="4748679"/>
                <a:ext cx="448200" cy="360"/>
              </p14:xfrm>
            </p:contentPart>
          </mc:Choice>
          <mc:Fallback xmlns="">
            <p:pic>
              <p:nvPicPr>
                <p:cNvPr id="129" name="Ink 128">
                  <a:extLst>
                    <a:ext uri="{FF2B5EF4-FFF2-40B4-BE49-F238E27FC236}">
                      <a16:creationId xmlns:a16="http://schemas.microsoft.com/office/drawing/2014/main" id="{B5071AA0-7F7E-9651-BA84-5E7D2313033B}"/>
                    </a:ext>
                  </a:extLst>
                </p:cNvPr>
                <p:cNvPicPr/>
                <p:nvPr/>
              </p:nvPicPr>
              <p:blipFill>
                <a:blip r:embed="rId32"/>
                <a:stretch>
                  <a:fillRect/>
                </a:stretch>
              </p:blipFill>
              <p:spPr>
                <a:xfrm>
                  <a:off x="1091854" y="4740039"/>
                  <a:ext cx="46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0" name="Ink 129">
                  <a:extLst>
                    <a:ext uri="{FF2B5EF4-FFF2-40B4-BE49-F238E27FC236}">
                      <a16:creationId xmlns:a16="http://schemas.microsoft.com/office/drawing/2014/main" id="{115656F6-5A7B-D433-34A3-7887FDFBA7AE}"/>
                    </a:ext>
                  </a:extLst>
                </p14:cNvPr>
                <p14:cNvContentPartPr/>
                <p14:nvPr/>
              </p14:nvContentPartPr>
              <p14:xfrm>
                <a:off x="1098967" y="4839579"/>
                <a:ext cx="448200" cy="360"/>
              </p14:xfrm>
            </p:contentPart>
          </mc:Choice>
          <mc:Fallback xmlns="">
            <p:pic>
              <p:nvPicPr>
                <p:cNvPr id="130" name="Ink 129">
                  <a:extLst>
                    <a:ext uri="{FF2B5EF4-FFF2-40B4-BE49-F238E27FC236}">
                      <a16:creationId xmlns:a16="http://schemas.microsoft.com/office/drawing/2014/main" id="{115656F6-5A7B-D433-34A3-7887FDFBA7AE}"/>
                    </a:ext>
                  </a:extLst>
                </p:cNvPr>
                <p:cNvPicPr/>
                <p:nvPr/>
              </p:nvPicPr>
              <p:blipFill>
                <a:blip r:embed="rId32"/>
                <a:stretch>
                  <a:fillRect/>
                </a:stretch>
              </p:blipFill>
              <p:spPr>
                <a:xfrm>
                  <a:off x="1090327" y="4830939"/>
                  <a:ext cx="46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1" name="Ink 130">
                  <a:extLst>
                    <a:ext uri="{FF2B5EF4-FFF2-40B4-BE49-F238E27FC236}">
                      <a16:creationId xmlns:a16="http://schemas.microsoft.com/office/drawing/2014/main" id="{17F7F0EE-566D-9DB7-FAA4-8904C9F614EB}"/>
                    </a:ext>
                  </a:extLst>
                </p14:cNvPr>
                <p14:cNvContentPartPr/>
                <p14:nvPr/>
              </p14:nvContentPartPr>
              <p14:xfrm>
                <a:off x="1098967" y="4957911"/>
                <a:ext cx="448200" cy="360"/>
              </p14:xfrm>
            </p:contentPart>
          </mc:Choice>
          <mc:Fallback xmlns="">
            <p:pic>
              <p:nvPicPr>
                <p:cNvPr id="131" name="Ink 130">
                  <a:extLst>
                    <a:ext uri="{FF2B5EF4-FFF2-40B4-BE49-F238E27FC236}">
                      <a16:creationId xmlns:a16="http://schemas.microsoft.com/office/drawing/2014/main" id="{17F7F0EE-566D-9DB7-FAA4-8904C9F614EB}"/>
                    </a:ext>
                  </a:extLst>
                </p:cNvPr>
                <p:cNvPicPr/>
                <p:nvPr/>
              </p:nvPicPr>
              <p:blipFill>
                <a:blip r:embed="rId32"/>
                <a:stretch>
                  <a:fillRect/>
                </a:stretch>
              </p:blipFill>
              <p:spPr>
                <a:xfrm>
                  <a:off x="1090327" y="4949271"/>
                  <a:ext cx="465840" cy="18000"/>
                </a:xfrm>
                <a:prstGeom prst="rect">
                  <a:avLst/>
                </a:prstGeom>
              </p:spPr>
            </p:pic>
          </mc:Fallback>
        </mc:AlternateContent>
        <p:grpSp>
          <p:nvGrpSpPr>
            <p:cNvPr id="132" name="Group 131">
              <a:extLst>
                <a:ext uri="{FF2B5EF4-FFF2-40B4-BE49-F238E27FC236}">
                  <a16:creationId xmlns:a16="http://schemas.microsoft.com/office/drawing/2014/main" id="{2F011475-9ADF-5F27-4322-CB7CB7BC6564}"/>
                </a:ext>
              </a:extLst>
            </p:cNvPr>
            <p:cNvGrpSpPr/>
            <p:nvPr/>
          </p:nvGrpSpPr>
          <p:grpSpPr>
            <a:xfrm>
              <a:off x="1086934" y="4629267"/>
              <a:ext cx="360" cy="317880"/>
              <a:chOff x="1445343" y="2129057"/>
              <a:chExt cx="360" cy="317880"/>
            </a:xfrm>
          </p:grpSpPr>
          <mc:AlternateContent xmlns:mc="http://schemas.openxmlformats.org/markup-compatibility/2006" xmlns:p14="http://schemas.microsoft.com/office/powerpoint/2010/main">
            <mc:Choice Requires="p14">
              <p:contentPart p14:bwMode="auto" r:id="rId59">
                <p14:nvContentPartPr>
                  <p14:cNvPr id="133" name="Ink 132">
                    <a:extLst>
                      <a:ext uri="{FF2B5EF4-FFF2-40B4-BE49-F238E27FC236}">
                        <a16:creationId xmlns:a16="http://schemas.microsoft.com/office/drawing/2014/main" id="{D1EAF49C-E677-E4CF-A654-7004CD9AE400}"/>
                      </a:ext>
                    </a:extLst>
                  </p14:cNvPr>
                  <p14:cNvContentPartPr/>
                  <p14:nvPr/>
                </p14:nvContentPartPr>
                <p14:xfrm>
                  <a:off x="1445343" y="2129057"/>
                  <a:ext cx="360" cy="94680"/>
                </p14:xfrm>
              </p:contentPart>
            </mc:Choice>
            <mc:Fallback xmlns="">
              <p:pic>
                <p:nvPicPr>
                  <p:cNvPr id="133" name="Ink 132">
                    <a:extLst>
                      <a:ext uri="{FF2B5EF4-FFF2-40B4-BE49-F238E27FC236}">
                        <a16:creationId xmlns:a16="http://schemas.microsoft.com/office/drawing/2014/main" id="{D1EAF49C-E677-E4CF-A654-7004CD9AE400}"/>
                      </a:ext>
                    </a:extLst>
                  </p:cNvPr>
                  <p:cNvPicPr/>
                  <p:nvPr/>
                </p:nvPicPr>
                <p:blipFill>
                  <a:blip r:embed="rId37"/>
                  <a:stretch>
                    <a:fillRect/>
                  </a:stretch>
                </p:blipFill>
                <p:spPr>
                  <a:xfrm>
                    <a:off x="1436703" y="2120417"/>
                    <a:ext cx="18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4" name="Ink 133">
                    <a:extLst>
                      <a:ext uri="{FF2B5EF4-FFF2-40B4-BE49-F238E27FC236}">
                        <a16:creationId xmlns:a16="http://schemas.microsoft.com/office/drawing/2014/main" id="{8E404D81-598C-76FF-F524-25F1CFBAE24C}"/>
                      </a:ext>
                    </a:extLst>
                  </p14:cNvPr>
                  <p14:cNvContentPartPr/>
                  <p14:nvPr/>
                </p14:nvContentPartPr>
                <p14:xfrm>
                  <a:off x="1445343" y="2352617"/>
                  <a:ext cx="360" cy="94320"/>
                </p14:xfrm>
              </p:contentPart>
            </mc:Choice>
            <mc:Fallback xmlns="">
              <p:pic>
                <p:nvPicPr>
                  <p:cNvPr id="134" name="Ink 133">
                    <a:extLst>
                      <a:ext uri="{FF2B5EF4-FFF2-40B4-BE49-F238E27FC236}">
                        <a16:creationId xmlns:a16="http://schemas.microsoft.com/office/drawing/2014/main" id="{8E404D81-598C-76FF-F524-25F1CFBAE24C}"/>
                      </a:ext>
                    </a:extLst>
                  </p:cNvPr>
                  <p:cNvPicPr/>
                  <p:nvPr/>
                </p:nvPicPr>
                <p:blipFill>
                  <a:blip r:embed="rId37"/>
                  <a:stretch>
                    <a:fillRect/>
                  </a:stretch>
                </p:blipFill>
                <p:spPr>
                  <a:xfrm>
                    <a:off x="1436703" y="2343617"/>
                    <a:ext cx="18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5" name="Ink 134">
                    <a:extLst>
                      <a:ext uri="{FF2B5EF4-FFF2-40B4-BE49-F238E27FC236}">
                        <a16:creationId xmlns:a16="http://schemas.microsoft.com/office/drawing/2014/main" id="{605038FB-1C72-9BB9-67BA-24EDF2246C54}"/>
                      </a:ext>
                    </a:extLst>
                  </p14:cNvPr>
                  <p14:cNvContentPartPr/>
                  <p14:nvPr/>
                </p14:nvContentPartPr>
                <p14:xfrm>
                  <a:off x="1445343" y="2195297"/>
                  <a:ext cx="360" cy="51120"/>
                </p14:xfrm>
              </p:contentPart>
            </mc:Choice>
            <mc:Fallback xmlns="">
              <p:pic>
                <p:nvPicPr>
                  <p:cNvPr id="135" name="Ink 134">
                    <a:extLst>
                      <a:ext uri="{FF2B5EF4-FFF2-40B4-BE49-F238E27FC236}">
                        <a16:creationId xmlns:a16="http://schemas.microsoft.com/office/drawing/2014/main" id="{605038FB-1C72-9BB9-67BA-24EDF2246C54}"/>
                      </a:ext>
                    </a:extLst>
                  </p:cNvPr>
                  <p:cNvPicPr/>
                  <p:nvPr/>
                </p:nvPicPr>
                <p:blipFill>
                  <a:blip r:embed="rId40"/>
                  <a:stretch>
                    <a:fillRect/>
                  </a:stretch>
                </p:blipFill>
                <p:spPr>
                  <a:xfrm>
                    <a:off x="1436703" y="2186297"/>
                    <a:ext cx="18000" cy="68760"/>
                  </a:xfrm>
                  <a:prstGeom prst="rect">
                    <a:avLst/>
                  </a:prstGeom>
                </p:spPr>
              </p:pic>
            </mc:Fallback>
          </mc:AlternateContent>
        </p:grpSp>
      </p:grpSp>
      <p:cxnSp>
        <p:nvCxnSpPr>
          <p:cNvPr id="136" name="Straight Connector 135">
            <a:extLst>
              <a:ext uri="{FF2B5EF4-FFF2-40B4-BE49-F238E27FC236}">
                <a16:creationId xmlns:a16="http://schemas.microsoft.com/office/drawing/2014/main" id="{DB4331F7-19FB-2836-758A-DF8F338B2A63}"/>
              </a:ext>
            </a:extLst>
          </p:cNvPr>
          <p:cNvCxnSpPr/>
          <p:nvPr/>
        </p:nvCxnSpPr>
        <p:spPr>
          <a:xfrm>
            <a:off x="6853989" y="1115357"/>
            <a:ext cx="0" cy="23221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3" name="Straight Connector 142">
            <a:extLst>
              <a:ext uri="{FF2B5EF4-FFF2-40B4-BE49-F238E27FC236}">
                <a16:creationId xmlns:a16="http://schemas.microsoft.com/office/drawing/2014/main" id="{F4486A23-56F7-3588-42F2-599FAFDEDBE7}"/>
              </a:ext>
            </a:extLst>
          </p:cNvPr>
          <p:cNvCxnSpPr/>
          <p:nvPr/>
        </p:nvCxnSpPr>
        <p:spPr>
          <a:xfrm>
            <a:off x="8327587" y="1118304"/>
            <a:ext cx="0" cy="23221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Oval 145">
            <a:extLst>
              <a:ext uri="{FF2B5EF4-FFF2-40B4-BE49-F238E27FC236}">
                <a16:creationId xmlns:a16="http://schemas.microsoft.com/office/drawing/2014/main" id="{01AEAF16-3249-E486-6E59-058468A19B8C}"/>
              </a:ext>
            </a:extLst>
          </p:cNvPr>
          <p:cNvSpPr/>
          <p:nvPr/>
        </p:nvSpPr>
        <p:spPr>
          <a:xfrm rot="16200000">
            <a:off x="2816486" y="1320158"/>
            <a:ext cx="211211" cy="356760"/>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92BAA32D-15D6-335B-B5BD-4B0013954777}"/>
              </a:ext>
            </a:extLst>
          </p:cNvPr>
          <p:cNvSpPr/>
          <p:nvPr/>
        </p:nvSpPr>
        <p:spPr>
          <a:xfrm rot="16200000">
            <a:off x="8248058" y="1346932"/>
            <a:ext cx="211211" cy="356760"/>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1CCA5DA4-8D1B-2588-8F86-BE1276061F03}"/>
              </a:ext>
            </a:extLst>
          </p:cNvPr>
          <p:cNvSpPr/>
          <p:nvPr/>
        </p:nvSpPr>
        <p:spPr>
          <a:xfrm rot="16200000">
            <a:off x="6765143" y="1329365"/>
            <a:ext cx="211211" cy="356760"/>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57" name="Group 156">
            <a:extLst>
              <a:ext uri="{FF2B5EF4-FFF2-40B4-BE49-F238E27FC236}">
                <a16:creationId xmlns:a16="http://schemas.microsoft.com/office/drawing/2014/main" id="{9FC851CA-2E12-5425-7BB7-461DF940A235}"/>
              </a:ext>
            </a:extLst>
          </p:cNvPr>
          <p:cNvGrpSpPr/>
          <p:nvPr/>
        </p:nvGrpSpPr>
        <p:grpSpPr>
          <a:xfrm rot="2259877">
            <a:off x="6674309" y="1430325"/>
            <a:ext cx="128097" cy="218484"/>
            <a:chOff x="6682583" y="1779029"/>
            <a:chExt cx="128097" cy="218484"/>
          </a:xfrm>
        </p:grpSpPr>
        <mc:AlternateContent xmlns:mc="http://schemas.openxmlformats.org/markup-compatibility/2006" xmlns:p14="http://schemas.microsoft.com/office/powerpoint/2010/main">
          <mc:Choice Requires="p14">
            <p:contentPart p14:bwMode="auto" r:id="rId62">
              <p14:nvContentPartPr>
                <p14:cNvPr id="154" name="Ink 153">
                  <a:extLst>
                    <a:ext uri="{FF2B5EF4-FFF2-40B4-BE49-F238E27FC236}">
                      <a16:creationId xmlns:a16="http://schemas.microsoft.com/office/drawing/2014/main" id="{DC5DF6D1-B883-7B1C-7765-8B382246CC21}"/>
                    </a:ext>
                  </a:extLst>
                </p14:cNvPr>
                <p14:cNvContentPartPr/>
                <p14:nvPr/>
              </p14:nvContentPartPr>
              <p14:xfrm rot="4704432" flipV="1">
                <a:off x="6682583" y="1779029"/>
                <a:ext cx="109153" cy="109153"/>
              </p14:xfrm>
            </p:contentPart>
          </mc:Choice>
          <mc:Fallback xmlns="">
            <p:pic>
              <p:nvPicPr>
                <p:cNvPr id="154" name="Ink 153">
                  <a:extLst>
                    <a:ext uri="{FF2B5EF4-FFF2-40B4-BE49-F238E27FC236}">
                      <a16:creationId xmlns:a16="http://schemas.microsoft.com/office/drawing/2014/main" id="{DC5DF6D1-B883-7B1C-7765-8B382246CC21}"/>
                    </a:ext>
                  </a:extLst>
                </p:cNvPr>
                <p:cNvPicPr/>
                <p:nvPr/>
              </p:nvPicPr>
              <p:blipFill>
                <a:blip r:embed="rId63"/>
                <a:stretch>
                  <a:fillRect/>
                </a:stretch>
              </p:blipFill>
              <p:spPr>
                <a:xfrm rot="4704432" flipV="1">
                  <a:off x="6673937" y="1770023"/>
                  <a:ext cx="126805" cy="12680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6" name="Ink 155">
                  <a:extLst>
                    <a:ext uri="{FF2B5EF4-FFF2-40B4-BE49-F238E27FC236}">
                      <a16:creationId xmlns:a16="http://schemas.microsoft.com/office/drawing/2014/main" id="{D23B557C-5DB9-50FF-6C62-16649C088E92}"/>
                    </a:ext>
                  </a:extLst>
                </p14:cNvPr>
                <p14:cNvContentPartPr/>
                <p14:nvPr/>
              </p14:nvContentPartPr>
              <p14:xfrm rot="10173658" flipV="1">
                <a:off x="6701527" y="1888360"/>
                <a:ext cx="109153" cy="109153"/>
              </p14:xfrm>
            </p:contentPart>
          </mc:Choice>
          <mc:Fallback xmlns="">
            <p:pic>
              <p:nvPicPr>
                <p:cNvPr id="156" name="Ink 155">
                  <a:extLst>
                    <a:ext uri="{FF2B5EF4-FFF2-40B4-BE49-F238E27FC236}">
                      <a16:creationId xmlns:a16="http://schemas.microsoft.com/office/drawing/2014/main" id="{D23B557C-5DB9-50FF-6C62-16649C088E92}"/>
                    </a:ext>
                  </a:extLst>
                </p:cNvPr>
                <p:cNvPicPr/>
                <p:nvPr/>
              </p:nvPicPr>
              <p:blipFill>
                <a:blip r:embed="rId63"/>
                <a:stretch>
                  <a:fillRect/>
                </a:stretch>
              </p:blipFill>
              <p:spPr>
                <a:xfrm rot="10173658" flipV="1">
                  <a:off x="6692881" y="1879354"/>
                  <a:ext cx="126805" cy="126805"/>
                </a:xfrm>
                <a:prstGeom prst="rect">
                  <a:avLst/>
                </a:prstGeom>
              </p:spPr>
            </p:pic>
          </mc:Fallback>
        </mc:AlternateContent>
      </p:grpSp>
      <p:grpSp>
        <p:nvGrpSpPr>
          <p:cNvPr id="158" name="Group 157">
            <a:extLst>
              <a:ext uri="{FF2B5EF4-FFF2-40B4-BE49-F238E27FC236}">
                <a16:creationId xmlns:a16="http://schemas.microsoft.com/office/drawing/2014/main" id="{26AD8C4C-5838-1596-6CE3-7AAEF710CA74}"/>
              </a:ext>
            </a:extLst>
          </p:cNvPr>
          <p:cNvGrpSpPr/>
          <p:nvPr/>
        </p:nvGrpSpPr>
        <p:grpSpPr>
          <a:xfrm rot="2259877">
            <a:off x="8182857" y="1477600"/>
            <a:ext cx="128097" cy="218484"/>
            <a:chOff x="6682583" y="1779029"/>
            <a:chExt cx="128097" cy="218484"/>
          </a:xfrm>
        </p:grpSpPr>
        <mc:AlternateContent xmlns:mc="http://schemas.openxmlformats.org/markup-compatibility/2006" xmlns:p14="http://schemas.microsoft.com/office/powerpoint/2010/main">
          <mc:Choice Requires="p14">
            <p:contentPart p14:bwMode="auto" r:id="rId65">
              <p14:nvContentPartPr>
                <p14:cNvPr id="159" name="Ink 158">
                  <a:extLst>
                    <a:ext uri="{FF2B5EF4-FFF2-40B4-BE49-F238E27FC236}">
                      <a16:creationId xmlns:a16="http://schemas.microsoft.com/office/drawing/2014/main" id="{F671DB37-E014-175B-A87E-B6C1299FE88F}"/>
                    </a:ext>
                  </a:extLst>
                </p14:cNvPr>
                <p14:cNvContentPartPr/>
                <p14:nvPr/>
              </p14:nvContentPartPr>
              <p14:xfrm rot="4704432" flipV="1">
                <a:off x="6682583" y="1779029"/>
                <a:ext cx="109153" cy="109153"/>
              </p14:xfrm>
            </p:contentPart>
          </mc:Choice>
          <mc:Fallback xmlns="">
            <p:pic>
              <p:nvPicPr>
                <p:cNvPr id="159" name="Ink 158">
                  <a:extLst>
                    <a:ext uri="{FF2B5EF4-FFF2-40B4-BE49-F238E27FC236}">
                      <a16:creationId xmlns:a16="http://schemas.microsoft.com/office/drawing/2014/main" id="{F671DB37-E014-175B-A87E-B6C1299FE88F}"/>
                    </a:ext>
                  </a:extLst>
                </p:cNvPr>
                <p:cNvPicPr/>
                <p:nvPr/>
              </p:nvPicPr>
              <p:blipFill>
                <a:blip r:embed="rId63"/>
                <a:stretch>
                  <a:fillRect/>
                </a:stretch>
              </p:blipFill>
              <p:spPr>
                <a:xfrm rot="4704432" flipV="1">
                  <a:off x="6673937" y="1770023"/>
                  <a:ext cx="126805" cy="12680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0" name="Ink 159">
                  <a:extLst>
                    <a:ext uri="{FF2B5EF4-FFF2-40B4-BE49-F238E27FC236}">
                      <a16:creationId xmlns:a16="http://schemas.microsoft.com/office/drawing/2014/main" id="{41DF11F5-41C5-D705-3FEB-BFF81FBBCC33}"/>
                    </a:ext>
                  </a:extLst>
                </p14:cNvPr>
                <p14:cNvContentPartPr/>
                <p14:nvPr/>
              </p14:nvContentPartPr>
              <p14:xfrm rot="10173658" flipV="1">
                <a:off x="6701527" y="1888360"/>
                <a:ext cx="109153" cy="109153"/>
              </p14:xfrm>
            </p:contentPart>
          </mc:Choice>
          <mc:Fallback xmlns="">
            <p:pic>
              <p:nvPicPr>
                <p:cNvPr id="160" name="Ink 159">
                  <a:extLst>
                    <a:ext uri="{FF2B5EF4-FFF2-40B4-BE49-F238E27FC236}">
                      <a16:creationId xmlns:a16="http://schemas.microsoft.com/office/drawing/2014/main" id="{41DF11F5-41C5-D705-3FEB-BFF81FBBCC33}"/>
                    </a:ext>
                  </a:extLst>
                </p:cNvPr>
                <p:cNvPicPr/>
                <p:nvPr/>
              </p:nvPicPr>
              <p:blipFill>
                <a:blip r:embed="rId63"/>
                <a:stretch>
                  <a:fillRect/>
                </a:stretch>
              </p:blipFill>
              <p:spPr>
                <a:xfrm rot="10173658" flipV="1">
                  <a:off x="6692881" y="1879354"/>
                  <a:ext cx="126805" cy="126805"/>
                </a:xfrm>
                <a:prstGeom prst="rect">
                  <a:avLst/>
                </a:prstGeom>
              </p:spPr>
            </p:pic>
          </mc:Fallback>
        </mc:AlternateContent>
      </p:grpSp>
      <p:grpSp>
        <p:nvGrpSpPr>
          <p:cNvPr id="162" name="Group 161">
            <a:extLst>
              <a:ext uri="{FF2B5EF4-FFF2-40B4-BE49-F238E27FC236}">
                <a16:creationId xmlns:a16="http://schemas.microsoft.com/office/drawing/2014/main" id="{9061367F-604C-F591-740B-6756823AF714}"/>
              </a:ext>
            </a:extLst>
          </p:cNvPr>
          <p:cNvGrpSpPr/>
          <p:nvPr/>
        </p:nvGrpSpPr>
        <p:grpSpPr>
          <a:xfrm rot="16200000">
            <a:off x="4819568" y="2093264"/>
            <a:ext cx="128097" cy="218485"/>
            <a:chOff x="7080470" y="1461894"/>
            <a:chExt cx="128097" cy="218485"/>
          </a:xfrm>
        </p:grpSpPr>
        <mc:AlternateContent xmlns:mc="http://schemas.openxmlformats.org/markup-compatibility/2006" xmlns:p14="http://schemas.microsoft.com/office/powerpoint/2010/main">
          <mc:Choice Requires="p14">
            <p:contentPart p14:bwMode="auto" r:id="rId67">
              <p14:nvContentPartPr>
                <p14:cNvPr id="163" name="Ink 162">
                  <a:extLst>
                    <a:ext uri="{FF2B5EF4-FFF2-40B4-BE49-F238E27FC236}">
                      <a16:creationId xmlns:a16="http://schemas.microsoft.com/office/drawing/2014/main" id="{80D18C00-5BE7-4975-7E3D-1254FA3C166A}"/>
                    </a:ext>
                  </a:extLst>
                </p14:cNvPr>
                <p14:cNvContentPartPr/>
                <p14:nvPr/>
              </p14:nvContentPartPr>
              <p14:xfrm rot="4704432" flipV="1">
                <a:off x="7080470" y="1461894"/>
                <a:ext cx="109153" cy="109153"/>
              </p14:xfrm>
            </p:contentPart>
          </mc:Choice>
          <mc:Fallback xmlns="">
            <p:pic>
              <p:nvPicPr>
                <p:cNvPr id="163" name="Ink 162">
                  <a:extLst>
                    <a:ext uri="{FF2B5EF4-FFF2-40B4-BE49-F238E27FC236}">
                      <a16:creationId xmlns:a16="http://schemas.microsoft.com/office/drawing/2014/main" id="{80D18C00-5BE7-4975-7E3D-1254FA3C166A}"/>
                    </a:ext>
                  </a:extLst>
                </p:cNvPr>
                <p:cNvPicPr/>
                <p:nvPr/>
              </p:nvPicPr>
              <p:blipFill>
                <a:blip r:embed="rId63"/>
                <a:stretch>
                  <a:fillRect/>
                </a:stretch>
              </p:blipFill>
              <p:spPr>
                <a:xfrm rot="4704432" flipV="1">
                  <a:off x="7071824" y="1452888"/>
                  <a:ext cx="126805" cy="12680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 name="Ink 163">
                  <a:extLst>
                    <a:ext uri="{FF2B5EF4-FFF2-40B4-BE49-F238E27FC236}">
                      <a16:creationId xmlns:a16="http://schemas.microsoft.com/office/drawing/2014/main" id="{72A9C813-9B88-9EDD-CE36-6B04882D3A95}"/>
                    </a:ext>
                  </a:extLst>
                </p14:cNvPr>
                <p14:cNvContentPartPr/>
                <p14:nvPr/>
              </p14:nvContentPartPr>
              <p14:xfrm rot="10173658" flipV="1">
                <a:off x="7099414" y="1571226"/>
                <a:ext cx="109153" cy="109153"/>
              </p14:xfrm>
            </p:contentPart>
          </mc:Choice>
          <mc:Fallback xmlns="">
            <p:pic>
              <p:nvPicPr>
                <p:cNvPr id="164" name="Ink 163">
                  <a:extLst>
                    <a:ext uri="{FF2B5EF4-FFF2-40B4-BE49-F238E27FC236}">
                      <a16:creationId xmlns:a16="http://schemas.microsoft.com/office/drawing/2014/main" id="{72A9C813-9B88-9EDD-CE36-6B04882D3A95}"/>
                    </a:ext>
                  </a:extLst>
                </p:cNvPr>
                <p:cNvPicPr/>
                <p:nvPr/>
              </p:nvPicPr>
              <p:blipFill>
                <a:blip r:embed="rId63"/>
                <a:stretch>
                  <a:fillRect/>
                </a:stretch>
              </p:blipFill>
              <p:spPr>
                <a:xfrm rot="10173658" flipV="1">
                  <a:off x="7090768" y="1562220"/>
                  <a:ext cx="126805" cy="126805"/>
                </a:xfrm>
                <a:prstGeom prst="rect">
                  <a:avLst/>
                </a:prstGeom>
              </p:spPr>
            </p:pic>
          </mc:Fallback>
        </mc:AlternateContent>
      </p:grpSp>
      <p:grpSp>
        <p:nvGrpSpPr>
          <p:cNvPr id="165" name="Group 164">
            <a:extLst>
              <a:ext uri="{FF2B5EF4-FFF2-40B4-BE49-F238E27FC236}">
                <a16:creationId xmlns:a16="http://schemas.microsoft.com/office/drawing/2014/main" id="{FAA6FC67-F8B8-128B-3266-283159D7043A}"/>
              </a:ext>
            </a:extLst>
          </p:cNvPr>
          <p:cNvGrpSpPr/>
          <p:nvPr/>
        </p:nvGrpSpPr>
        <p:grpSpPr>
          <a:xfrm rot="10006150">
            <a:off x="4437868" y="1469705"/>
            <a:ext cx="128097" cy="218485"/>
            <a:chOff x="7080470" y="1461894"/>
            <a:chExt cx="128097" cy="218485"/>
          </a:xfrm>
        </p:grpSpPr>
        <mc:AlternateContent xmlns:mc="http://schemas.openxmlformats.org/markup-compatibility/2006" xmlns:p14="http://schemas.microsoft.com/office/powerpoint/2010/main">
          <mc:Choice Requires="p14">
            <p:contentPart p14:bwMode="auto" r:id="rId69">
              <p14:nvContentPartPr>
                <p14:cNvPr id="166" name="Ink 165">
                  <a:extLst>
                    <a:ext uri="{FF2B5EF4-FFF2-40B4-BE49-F238E27FC236}">
                      <a16:creationId xmlns:a16="http://schemas.microsoft.com/office/drawing/2014/main" id="{DF9EC422-E5A5-40B7-CDAF-54A2DA0D1FEC}"/>
                    </a:ext>
                  </a:extLst>
                </p14:cNvPr>
                <p14:cNvContentPartPr/>
                <p14:nvPr/>
              </p14:nvContentPartPr>
              <p14:xfrm rot="4704432" flipV="1">
                <a:off x="7080470" y="1461894"/>
                <a:ext cx="109153" cy="109153"/>
              </p14:xfrm>
            </p:contentPart>
          </mc:Choice>
          <mc:Fallback xmlns="">
            <p:pic>
              <p:nvPicPr>
                <p:cNvPr id="166" name="Ink 165">
                  <a:extLst>
                    <a:ext uri="{FF2B5EF4-FFF2-40B4-BE49-F238E27FC236}">
                      <a16:creationId xmlns:a16="http://schemas.microsoft.com/office/drawing/2014/main" id="{DF9EC422-E5A5-40B7-CDAF-54A2DA0D1FEC}"/>
                    </a:ext>
                  </a:extLst>
                </p:cNvPr>
                <p:cNvPicPr/>
                <p:nvPr/>
              </p:nvPicPr>
              <p:blipFill>
                <a:blip r:embed="rId63"/>
                <a:stretch>
                  <a:fillRect/>
                </a:stretch>
              </p:blipFill>
              <p:spPr>
                <a:xfrm rot="4704432" flipV="1">
                  <a:off x="7071824" y="1452888"/>
                  <a:ext cx="126805" cy="12680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7" name="Ink 166">
                  <a:extLst>
                    <a:ext uri="{FF2B5EF4-FFF2-40B4-BE49-F238E27FC236}">
                      <a16:creationId xmlns:a16="http://schemas.microsoft.com/office/drawing/2014/main" id="{587ED73A-2703-BFBB-728E-479807AB0AC1}"/>
                    </a:ext>
                  </a:extLst>
                </p14:cNvPr>
                <p14:cNvContentPartPr/>
                <p14:nvPr/>
              </p14:nvContentPartPr>
              <p14:xfrm rot="10173658" flipV="1">
                <a:off x="7099414" y="1571226"/>
                <a:ext cx="109153" cy="109153"/>
              </p14:xfrm>
            </p:contentPart>
          </mc:Choice>
          <mc:Fallback xmlns="">
            <p:pic>
              <p:nvPicPr>
                <p:cNvPr id="167" name="Ink 166">
                  <a:extLst>
                    <a:ext uri="{FF2B5EF4-FFF2-40B4-BE49-F238E27FC236}">
                      <a16:creationId xmlns:a16="http://schemas.microsoft.com/office/drawing/2014/main" id="{587ED73A-2703-BFBB-728E-479807AB0AC1}"/>
                    </a:ext>
                  </a:extLst>
                </p:cNvPr>
                <p:cNvPicPr/>
                <p:nvPr/>
              </p:nvPicPr>
              <p:blipFill>
                <a:blip r:embed="rId63"/>
                <a:stretch>
                  <a:fillRect/>
                </a:stretch>
              </p:blipFill>
              <p:spPr>
                <a:xfrm rot="10173658" flipV="1">
                  <a:off x="7090768" y="1562220"/>
                  <a:ext cx="126805" cy="126805"/>
                </a:xfrm>
                <a:prstGeom prst="rect">
                  <a:avLst/>
                </a:prstGeom>
              </p:spPr>
            </p:pic>
          </mc:Fallback>
        </mc:AlternateContent>
      </p:grpSp>
      <p:grpSp>
        <p:nvGrpSpPr>
          <p:cNvPr id="168" name="Group 167">
            <a:extLst>
              <a:ext uri="{FF2B5EF4-FFF2-40B4-BE49-F238E27FC236}">
                <a16:creationId xmlns:a16="http://schemas.microsoft.com/office/drawing/2014/main" id="{3E03F3DD-2FFF-BEB1-C9A6-EBF7A08A51CC}"/>
              </a:ext>
            </a:extLst>
          </p:cNvPr>
          <p:cNvGrpSpPr/>
          <p:nvPr/>
        </p:nvGrpSpPr>
        <p:grpSpPr>
          <a:xfrm rot="10006150">
            <a:off x="2971613" y="1456750"/>
            <a:ext cx="128097" cy="218485"/>
            <a:chOff x="7080470" y="1461894"/>
            <a:chExt cx="128097" cy="218485"/>
          </a:xfrm>
        </p:grpSpPr>
        <mc:AlternateContent xmlns:mc="http://schemas.openxmlformats.org/markup-compatibility/2006" xmlns:p14="http://schemas.microsoft.com/office/powerpoint/2010/main">
          <mc:Choice Requires="p14">
            <p:contentPart p14:bwMode="auto" r:id="rId71">
              <p14:nvContentPartPr>
                <p14:cNvPr id="169" name="Ink 168">
                  <a:extLst>
                    <a:ext uri="{FF2B5EF4-FFF2-40B4-BE49-F238E27FC236}">
                      <a16:creationId xmlns:a16="http://schemas.microsoft.com/office/drawing/2014/main" id="{0EA96176-B929-CC8D-055E-705094A52B26}"/>
                    </a:ext>
                  </a:extLst>
                </p14:cNvPr>
                <p14:cNvContentPartPr/>
                <p14:nvPr/>
              </p14:nvContentPartPr>
              <p14:xfrm rot="4704432" flipV="1">
                <a:off x="7080470" y="1461894"/>
                <a:ext cx="109153" cy="109153"/>
              </p14:xfrm>
            </p:contentPart>
          </mc:Choice>
          <mc:Fallback xmlns="">
            <p:pic>
              <p:nvPicPr>
                <p:cNvPr id="169" name="Ink 168">
                  <a:extLst>
                    <a:ext uri="{FF2B5EF4-FFF2-40B4-BE49-F238E27FC236}">
                      <a16:creationId xmlns:a16="http://schemas.microsoft.com/office/drawing/2014/main" id="{0EA96176-B929-CC8D-055E-705094A52B26}"/>
                    </a:ext>
                  </a:extLst>
                </p:cNvPr>
                <p:cNvPicPr/>
                <p:nvPr/>
              </p:nvPicPr>
              <p:blipFill>
                <a:blip r:embed="rId63"/>
                <a:stretch>
                  <a:fillRect/>
                </a:stretch>
              </p:blipFill>
              <p:spPr>
                <a:xfrm rot="4704432" flipV="1">
                  <a:off x="7071824" y="1452888"/>
                  <a:ext cx="126805" cy="12680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0" name="Ink 169">
                  <a:extLst>
                    <a:ext uri="{FF2B5EF4-FFF2-40B4-BE49-F238E27FC236}">
                      <a16:creationId xmlns:a16="http://schemas.microsoft.com/office/drawing/2014/main" id="{C1918578-1AF9-1AC5-5A04-F3F983DBAC69}"/>
                    </a:ext>
                  </a:extLst>
                </p14:cNvPr>
                <p14:cNvContentPartPr/>
                <p14:nvPr/>
              </p14:nvContentPartPr>
              <p14:xfrm rot="10173658" flipV="1">
                <a:off x="7099414" y="1571226"/>
                <a:ext cx="109153" cy="109153"/>
              </p14:xfrm>
            </p:contentPart>
          </mc:Choice>
          <mc:Fallback xmlns="">
            <p:pic>
              <p:nvPicPr>
                <p:cNvPr id="170" name="Ink 169">
                  <a:extLst>
                    <a:ext uri="{FF2B5EF4-FFF2-40B4-BE49-F238E27FC236}">
                      <a16:creationId xmlns:a16="http://schemas.microsoft.com/office/drawing/2014/main" id="{C1918578-1AF9-1AC5-5A04-F3F983DBAC69}"/>
                    </a:ext>
                  </a:extLst>
                </p:cNvPr>
                <p:cNvPicPr/>
                <p:nvPr/>
              </p:nvPicPr>
              <p:blipFill>
                <a:blip r:embed="rId63"/>
                <a:stretch>
                  <a:fillRect/>
                </a:stretch>
              </p:blipFill>
              <p:spPr>
                <a:xfrm rot="10173658" flipV="1">
                  <a:off x="7090768" y="1562220"/>
                  <a:ext cx="126805" cy="126805"/>
                </a:xfrm>
                <a:prstGeom prst="rect">
                  <a:avLst/>
                </a:prstGeom>
              </p:spPr>
            </p:pic>
          </mc:Fallback>
        </mc:AlternateContent>
      </p:grpSp>
      <p:sp>
        <p:nvSpPr>
          <p:cNvPr id="171" name="Oval 170">
            <a:extLst>
              <a:ext uri="{FF2B5EF4-FFF2-40B4-BE49-F238E27FC236}">
                <a16:creationId xmlns:a16="http://schemas.microsoft.com/office/drawing/2014/main" id="{7FAFC9E1-2528-E9A2-7A45-AB5A3059B0E3}"/>
              </a:ext>
            </a:extLst>
          </p:cNvPr>
          <p:cNvSpPr/>
          <p:nvPr/>
        </p:nvSpPr>
        <p:spPr>
          <a:xfrm>
            <a:off x="6325111" y="2131728"/>
            <a:ext cx="211211" cy="356760"/>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72" name="Group 171">
            <a:extLst>
              <a:ext uri="{FF2B5EF4-FFF2-40B4-BE49-F238E27FC236}">
                <a16:creationId xmlns:a16="http://schemas.microsoft.com/office/drawing/2014/main" id="{14629167-C91A-9181-D8EE-E610C42AA089}"/>
              </a:ext>
            </a:extLst>
          </p:cNvPr>
          <p:cNvGrpSpPr/>
          <p:nvPr/>
        </p:nvGrpSpPr>
        <p:grpSpPr>
          <a:xfrm rot="17499479">
            <a:off x="6275591" y="2100781"/>
            <a:ext cx="128097" cy="218485"/>
            <a:chOff x="6885347" y="991984"/>
            <a:chExt cx="128097" cy="218485"/>
          </a:xfrm>
        </p:grpSpPr>
        <mc:AlternateContent xmlns:mc="http://schemas.openxmlformats.org/markup-compatibility/2006" xmlns:p14="http://schemas.microsoft.com/office/powerpoint/2010/main">
          <mc:Choice Requires="p14">
            <p:contentPart p14:bwMode="auto" r:id="rId73">
              <p14:nvContentPartPr>
                <p14:cNvPr id="173" name="Ink 172">
                  <a:extLst>
                    <a:ext uri="{FF2B5EF4-FFF2-40B4-BE49-F238E27FC236}">
                      <a16:creationId xmlns:a16="http://schemas.microsoft.com/office/drawing/2014/main" id="{7CE26055-7570-B409-4F6A-E0ADF19AF26D}"/>
                    </a:ext>
                  </a:extLst>
                </p14:cNvPr>
                <p14:cNvContentPartPr/>
                <p14:nvPr/>
              </p14:nvContentPartPr>
              <p14:xfrm rot="4704432" flipV="1">
                <a:off x="6885347" y="991984"/>
                <a:ext cx="109153" cy="109153"/>
              </p14:xfrm>
            </p:contentPart>
          </mc:Choice>
          <mc:Fallback xmlns="">
            <p:pic>
              <p:nvPicPr>
                <p:cNvPr id="173" name="Ink 172">
                  <a:extLst>
                    <a:ext uri="{FF2B5EF4-FFF2-40B4-BE49-F238E27FC236}">
                      <a16:creationId xmlns:a16="http://schemas.microsoft.com/office/drawing/2014/main" id="{7CE26055-7570-B409-4F6A-E0ADF19AF26D}"/>
                    </a:ext>
                  </a:extLst>
                </p:cNvPr>
                <p:cNvPicPr/>
                <p:nvPr/>
              </p:nvPicPr>
              <p:blipFill>
                <a:blip r:embed="rId63"/>
                <a:stretch>
                  <a:fillRect/>
                </a:stretch>
              </p:blipFill>
              <p:spPr>
                <a:xfrm rot="4704432" flipV="1">
                  <a:off x="6876701" y="982978"/>
                  <a:ext cx="126805" cy="12680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4" name="Ink 173">
                  <a:extLst>
                    <a:ext uri="{FF2B5EF4-FFF2-40B4-BE49-F238E27FC236}">
                      <a16:creationId xmlns:a16="http://schemas.microsoft.com/office/drawing/2014/main" id="{5245577E-0ECC-6701-23E5-2C0686B2CB94}"/>
                    </a:ext>
                  </a:extLst>
                </p14:cNvPr>
                <p14:cNvContentPartPr/>
                <p14:nvPr/>
              </p14:nvContentPartPr>
              <p14:xfrm rot="10173658" flipV="1">
                <a:off x="6904291" y="1101316"/>
                <a:ext cx="109153" cy="109153"/>
              </p14:xfrm>
            </p:contentPart>
          </mc:Choice>
          <mc:Fallback xmlns="">
            <p:pic>
              <p:nvPicPr>
                <p:cNvPr id="174" name="Ink 173">
                  <a:extLst>
                    <a:ext uri="{FF2B5EF4-FFF2-40B4-BE49-F238E27FC236}">
                      <a16:creationId xmlns:a16="http://schemas.microsoft.com/office/drawing/2014/main" id="{5245577E-0ECC-6701-23E5-2C0686B2CB94}"/>
                    </a:ext>
                  </a:extLst>
                </p:cNvPr>
                <p:cNvPicPr/>
                <p:nvPr/>
              </p:nvPicPr>
              <p:blipFill>
                <a:blip r:embed="rId63"/>
                <a:stretch>
                  <a:fillRect/>
                </a:stretch>
              </p:blipFill>
              <p:spPr>
                <a:xfrm rot="10173658" flipV="1">
                  <a:off x="6895645" y="1092310"/>
                  <a:ext cx="126805" cy="1268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82" name="Ink 181">
                <a:extLst>
                  <a:ext uri="{FF2B5EF4-FFF2-40B4-BE49-F238E27FC236}">
                    <a16:creationId xmlns:a16="http://schemas.microsoft.com/office/drawing/2014/main" id="{1177D4A3-098F-FE3A-DC28-58FC2BFCD81C}"/>
                  </a:ext>
                </a:extLst>
              </p14:cNvPr>
              <p14:cNvContentPartPr/>
              <p14:nvPr/>
            </p14:nvContentPartPr>
            <p14:xfrm>
              <a:off x="5195067" y="1226693"/>
              <a:ext cx="360" cy="685440"/>
            </p14:xfrm>
          </p:contentPart>
        </mc:Choice>
        <mc:Fallback xmlns="">
          <p:pic>
            <p:nvPicPr>
              <p:cNvPr id="182" name="Ink 181">
                <a:extLst>
                  <a:ext uri="{FF2B5EF4-FFF2-40B4-BE49-F238E27FC236}">
                    <a16:creationId xmlns:a16="http://schemas.microsoft.com/office/drawing/2014/main" id="{1177D4A3-098F-FE3A-DC28-58FC2BFCD81C}"/>
                  </a:ext>
                </a:extLst>
              </p:cNvPr>
              <p:cNvPicPr/>
              <p:nvPr/>
            </p:nvPicPr>
            <p:blipFill>
              <a:blip r:embed="rId76"/>
              <a:stretch>
                <a:fillRect/>
              </a:stretch>
            </p:blipFill>
            <p:spPr>
              <a:xfrm>
                <a:off x="5186067" y="1217693"/>
                <a:ext cx="1800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86" name="Ink 185">
                <a:extLst>
                  <a:ext uri="{FF2B5EF4-FFF2-40B4-BE49-F238E27FC236}">
                    <a16:creationId xmlns:a16="http://schemas.microsoft.com/office/drawing/2014/main" id="{BFF373C6-FA7C-95D2-F2E9-0DEF9E198E9B}"/>
                  </a:ext>
                </a:extLst>
              </p14:cNvPr>
              <p14:cNvContentPartPr/>
              <p14:nvPr/>
            </p14:nvContentPartPr>
            <p14:xfrm>
              <a:off x="6051762" y="1226693"/>
              <a:ext cx="360" cy="685440"/>
            </p14:xfrm>
          </p:contentPart>
        </mc:Choice>
        <mc:Fallback xmlns="">
          <p:pic>
            <p:nvPicPr>
              <p:cNvPr id="186" name="Ink 185">
                <a:extLst>
                  <a:ext uri="{FF2B5EF4-FFF2-40B4-BE49-F238E27FC236}">
                    <a16:creationId xmlns:a16="http://schemas.microsoft.com/office/drawing/2014/main" id="{BFF373C6-FA7C-95D2-F2E9-0DEF9E198E9B}"/>
                  </a:ext>
                </a:extLst>
              </p:cNvPr>
              <p:cNvPicPr/>
              <p:nvPr/>
            </p:nvPicPr>
            <p:blipFill>
              <a:blip r:embed="rId76"/>
              <a:stretch>
                <a:fillRect/>
              </a:stretch>
            </p:blipFill>
            <p:spPr>
              <a:xfrm>
                <a:off x="6043122" y="1218053"/>
                <a:ext cx="1800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8" name="Ink 187">
                <a:extLst>
                  <a:ext uri="{FF2B5EF4-FFF2-40B4-BE49-F238E27FC236}">
                    <a16:creationId xmlns:a16="http://schemas.microsoft.com/office/drawing/2014/main" id="{F212C60A-661F-FDD2-F5D3-52DA549E5E0C}"/>
                  </a:ext>
                </a:extLst>
              </p14:cNvPr>
              <p14:cNvContentPartPr/>
              <p14:nvPr/>
            </p14:nvContentPartPr>
            <p14:xfrm>
              <a:off x="5190282" y="1226333"/>
              <a:ext cx="852840" cy="360"/>
            </p14:xfrm>
          </p:contentPart>
        </mc:Choice>
        <mc:Fallback xmlns="">
          <p:pic>
            <p:nvPicPr>
              <p:cNvPr id="188" name="Ink 187">
                <a:extLst>
                  <a:ext uri="{FF2B5EF4-FFF2-40B4-BE49-F238E27FC236}">
                    <a16:creationId xmlns:a16="http://schemas.microsoft.com/office/drawing/2014/main" id="{F212C60A-661F-FDD2-F5D3-52DA549E5E0C}"/>
                  </a:ext>
                </a:extLst>
              </p:cNvPr>
              <p:cNvPicPr/>
              <p:nvPr/>
            </p:nvPicPr>
            <p:blipFill>
              <a:blip r:embed="rId79"/>
              <a:stretch>
                <a:fillRect/>
              </a:stretch>
            </p:blipFill>
            <p:spPr>
              <a:xfrm>
                <a:off x="5181642" y="1217333"/>
                <a:ext cx="87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9" name="Ink 188">
                <a:extLst>
                  <a:ext uri="{FF2B5EF4-FFF2-40B4-BE49-F238E27FC236}">
                    <a16:creationId xmlns:a16="http://schemas.microsoft.com/office/drawing/2014/main" id="{D8118CB6-AAA7-B28C-E902-2BA350041A48}"/>
                  </a:ext>
                </a:extLst>
              </p14:cNvPr>
              <p14:cNvContentPartPr/>
              <p14:nvPr/>
            </p14:nvContentPartPr>
            <p14:xfrm>
              <a:off x="5191002" y="1927253"/>
              <a:ext cx="875880" cy="360"/>
            </p14:xfrm>
          </p:contentPart>
        </mc:Choice>
        <mc:Fallback xmlns="">
          <p:pic>
            <p:nvPicPr>
              <p:cNvPr id="189" name="Ink 188">
                <a:extLst>
                  <a:ext uri="{FF2B5EF4-FFF2-40B4-BE49-F238E27FC236}">
                    <a16:creationId xmlns:a16="http://schemas.microsoft.com/office/drawing/2014/main" id="{D8118CB6-AAA7-B28C-E902-2BA350041A48}"/>
                  </a:ext>
                </a:extLst>
              </p:cNvPr>
              <p:cNvPicPr/>
              <p:nvPr/>
            </p:nvPicPr>
            <p:blipFill>
              <a:blip r:embed="rId81"/>
              <a:stretch>
                <a:fillRect/>
              </a:stretch>
            </p:blipFill>
            <p:spPr>
              <a:xfrm>
                <a:off x="5182362" y="1918613"/>
                <a:ext cx="893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6" name="Ink 195">
                <a:extLst>
                  <a:ext uri="{FF2B5EF4-FFF2-40B4-BE49-F238E27FC236}">
                    <a16:creationId xmlns:a16="http://schemas.microsoft.com/office/drawing/2014/main" id="{23909CBA-8C80-EFE6-EF5D-CCF0141CDEE6}"/>
                  </a:ext>
                </a:extLst>
              </p14:cNvPr>
              <p14:cNvContentPartPr/>
              <p14:nvPr/>
            </p14:nvContentPartPr>
            <p14:xfrm>
              <a:off x="5420033" y="1926799"/>
              <a:ext cx="360" cy="113760"/>
            </p14:xfrm>
          </p:contentPart>
        </mc:Choice>
        <mc:Fallback xmlns="">
          <p:pic>
            <p:nvPicPr>
              <p:cNvPr id="196" name="Ink 195">
                <a:extLst>
                  <a:ext uri="{FF2B5EF4-FFF2-40B4-BE49-F238E27FC236}">
                    <a16:creationId xmlns:a16="http://schemas.microsoft.com/office/drawing/2014/main" id="{23909CBA-8C80-EFE6-EF5D-CCF0141CDEE6}"/>
                  </a:ext>
                </a:extLst>
              </p:cNvPr>
              <p:cNvPicPr/>
              <p:nvPr/>
            </p:nvPicPr>
            <p:blipFill>
              <a:blip r:embed="rId83"/>
              <a:stretch>
                <a:fillRect/>
              </a:stretch>
            </p:blipFill>
            <p:spPr>
              <a:xfrm>
                <a:off x="5411033" y="1918159"/>
                <a:ext cx="18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9" name="Ink 198">
                <a:extLst>
                  <a:ext uri="{FF2B5EF4-FFF2-40B4-BE49-F238E27FC236}">
                    <a16:creationId xmlns:a16="http://schemas.microsoft.com/office/drawing/2014/main" id="{2C343ED5-0214-944D-3766-33444065AAEF}"/>
                  </a:ext>
                </a:extLst>
              </p14:cNvPr>
              <p14:cNvContentPartPr/>
              <p14:nvPr/>
            </p14:nvContentPartPr>
            <p14:xfrm>
              <a:off x="5834429" y="1935017"/>
              <a:ext cx="360" cy="113760"/>
            </p14:xfrm>
          </p:contentPart>
        </mc:Choice>
        <mc:Fallback xmlns="">
          <p:pic>
            <p:nvPicPr>
              <p:cNvPr id="199" name="Ink 198">
                <a:extLst>
                  <a:ext uri="{FF2B5EF4-FFF2-40B4-BE49-F238E27FC236}">
                    <a16:creationId xmlns:a16="http://schemas.microsoft.com/office/drawing/2014/main" id="{2C343ED5-0214-944D-3766-33444065AAEF}"/>
                  </a:ext>
                </a:extLst>
              </p:cNvPr>
              <p:cNvPicPr/>
              <p:nvPr/>
            </p:nvPicPr>
            <p:blipFill>
              <a:blip r:embed="rId83"/>
              <a:stretch>
                <a:fillRect/>
              </a:stretch>
            </p:blipFill>
            <p:spPr>
              <a:xfrm>
                <a:off x="5825429" y="1926377"/>
                <a:ext cx="18000" cy="131400"/>
              </a:xfrm>
              <a:prstGeom prst="rect">
                <a:avLst/>
              </a:prstGeom>
            </p:spPr>
          </p:pic>
        </mc:Fallback>
      </mc:AlternateContent>
      <p:sp>
        <p:nvSpPr>
          <p:cNvPr id="200" name="Oval 199">
            <a:extLst>
              <a:ext uri="{FF2B5EF4-FFF2-40B4-BE49-F238E27FC236}">
                <a16:creationId xmlns:a16="http://schemas.microsoft.com/office/drawing/2014/main" id="{FDE696A3-957A-0B2C-DF63-D46BDCEEADD7}"/>
              </a:ext>
            </a:extLst>
          </p:cNvPr>
          <p:cNvSpPr/>
          <p:nvPr/>
        </p:nvSpPr>
        <p:spPr>
          <a:xfrm>
            <a:off x="5457907" y="1430732"/>
            <a:ext cx="350044" cy="32109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594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7BF5B-20CA-C877-FF84-7FA348FB0ABA}"/>
              </a:ext>
            </a:extLst>
          </p:cNvPr>
          <p:cNvSpPr>
            <a:spLocks noGrp="1"/>
          </p:cNvSpPr>
          <p:nvPr>
            <p:ph type="title"/>
          </p:nvPr>
        </p:nvSpPr>
        <p:spPr>
          <a:xfrm>
            <a:off x="648931" y="629266"/>
            <a:ext cx="4166510" cy="1622321"/>
          </a:xfrm>
        </p:spPr>
        <p:txBody>
          <a:bodyPr>
            <a:normAutofit/>
          </a:bodyPr>
          <a:lstStyle/>
          <a:p>
            <a:r>
              <a:rPr lang="en-US">
                <a:solidFill>
                  <a:srgbClr val="EBEBEB"/>
                </a:solidFill>
              </a:rPr>
              <a:t>Modelling</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Diagram&#10;&#10;Description automatically generated">
            <a:extLst>
              <a:ext uri="{FF2B5EF4-FFF2-40B4-BE49-F238E27FC236}">
                <a16:creationId xmlns:a16="http://schemas.microsoft.com/office/drawing/2014/main" id="{572B40B7-891D-0B88-0F5D-876E6AA08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289918"/>
            <a:ext cx="5842329" cy="4586226"/>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22D41A-5305-93DE-5BB4-F6549801E7B6}"/>
              </a:ext>
            </a:extLst>
          </p:cNvPr>
          <p:cNvSpPr>
            <a:spLocks noGrp="1"/>
          </p:cNvSpPr>
          <p:nvPr>
            <p:ph idx="1"/>
          </p:nvPr>
        </p:nvSpPr>
        <p:spPr>
          <a:xfrm>
            <a:off x="648931" y="2438400"/>
            <a:ext cx="4166509" cy="3785419"/>
          </a:xfrm>
        </p:spPr>
        <p:txBody>
          <a:bodyPr vert="horz" lIns="91440" tIns="45720" rIns="91440" bIns="45720" rtlCol="0">
            <a:normAutofit/>
          </a:bodyPr>
          <a:lstStyle/>
          <a:p>
            <a:r>
              <a:rPr lang="en-US">
                <a:solidFill>
                  <a:srgbClr val="EBEBEB"/>
                </a:solidFill>
              </a:rPr>
              <a:t>UseCase Diagram:</a:t>
            </a:r>
          </a:p>
          <a:p>
            <a:endParaRPr lang="en-US">
              <a:solidFill>
                <a:srgbClr val="EBEBEB"/>
              </a:solidFill>
            </a:endParaRPr>
          </a:p>
        </p:txBody>
      </p:sp>
    </p:spTree>
    <p:extLst>
      <p:ext uri="{BB962C8B-B14F-4D97-AF65-F5344CB8AC3E}">
        <p14:creationId xmlns:p14="http://schemas.microsoft.com/office/powerpoint/2010/main" val="285235496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8" name="Freeform: Shape 27">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5F080D-966B-62E2-AD65-8E7DE9991BFC}"/>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Introduction</a:t>
            </a:r>
          </a:p>
        </p:txBody>
      </p:sp>
      <p:sp>
        <p:nvSpPr>
          <p:cNvPr id="3" name="Content Placeholder 2">
            <a:extLst>
              <a:ext uri="{FF2B5EF4-FFF2-40B4-BE49-F238E27FC236}">
                <a16:creationId xmlns:a16="http://schemas.microsoft.com/office/drawing/2014/main" id="{95F78C4C-5E01-AF3B-4BD9-A60801B87971}"/>
              </a:ext>
            </a:extLst>
          </p:cNvPr>
          <p:cNvSpPr>
            <a:spLocks noGrp="1"/>
          </p:cNvSpPr>
          <p:nvPr>
            <p:ph idx="1"/>
          </p:nvPr>
        </p:nvSpPr>
        <p:spPr>
          <a:xfrm>
            <a:off x="5204109" y="1327265"/>
            <a:ext cx="6724655" cy="5392189"/>
          </a:xfrm>
        </p:spPr>
        <p:txBody>
          <a:bodyPr vert="horz" lIns="91440" tIns="45720" rIns="91440" bIns="45720" rtlCol="0">
            <a:normAutofit lnSpcReduction="10000"/>
          </a:bodyPr>
          <a:lstStyle/>
          <a:p>
            <a:pPr>
              <a:lnSpc>
                <a:spcPct val="90000"/>
              </a:lnSpc>
            </a:pPr>
            <a:r>
              <a:rPr lang="en-US" sz="1800" dirty="0"/>
              <a:t>As the modern-day technologies advances every day, the access to harmful environments grows exponentially. </a:t>
            </a:r>
          </a:p>
          <a:p>
            <a:pPr>
              <a:lnSpc>
                <a:spcPct val="90000"/>
              </a:lnSpc>
            </a:pPr>
            <a:r>
              <a:rPr lang="en-US" sz="1800" dirty="0"/>
              <a:t>The need for artificial remote controllers to manipulate an environment is paramount. </a:t>
            </a:r>
          </a:p>
          <a:p>
            <a:pPr>
              <a:lnSpc>
                <a:spcPct val="90000"/>
              </a:lnSpc>
            </a:pPr>
            <a:r>
              <a:rPr lang="en-US" sz="1800" dirty="0"/>
              <a:t>With controllers, the complexity for precise and accurate movement is high but using a Machine learning framework that can automatically detect the movement made by an individual and subsequently send the data to a robot which mimics the entire movement reducing the complexity for any precise and accurate movement desired by the user. </a:t>
            </a:r>
          </a:p>
          <a:p>
            <a:pPr>
              <a:lnSpc>
                <a:spcPct val="90000"/>
              </a:lnSpc>
            </a:pPr>
            <a:r>
              <a:rPr lang="en-US" sz="1800" dirty="0"/>
              <a:t>This project aims to simply control a robot by providing a motion-based system using multiple sensors and cameras. </a:t>
            </a:r>
          </a:p>
          <a:p>
            <a:pPr>
              <a:lnSpc>
                <a:spcPct val="90000"/>
              </a:lnSpc>
            </a:pPr>
            <a:r>
              <a:rPr lang="en-US" sz="1800" dirty="0"/>
              <a:t>This project also aims to fully control a robot including its arms and legs to completely emulate a human for the advancements of performing human actions in an environment that may or may not be suitable for human survival.</a:t>
            </a:r>
          </a:p>
        </p:txBody>
      </p:sp>
    </p:spTree>
    <p:extLst>
      <p:ext uri="{BB962C8B-B14F-4D97-AF65-F5344CB8AC3E}">
        <p14:creationId xmlns:p14="http://schemas.microsoft.com/office/powerpoint/2010/main" val="32503714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7BF5B-20CA-C877-FF84-7FA348FB0ABA}"/>
              </a:ext>
            </a:extLst>
          </p:cNvPr>
          <p:cNvSpPr>
            <a:spLocks noGrp="1"/>
          </p:cNvSpPr>
          <p:nvPr>
            <p:ph type="title"/>
          </p:nvPr>
        </p:nvSpPr>
        <p:spPr>
          <a:xfrm>
            <a:off x="648931" y="629266"/>
            <a:ext cx="4166510" cy="1622321"/>
          </a:xfrm>
        </p:spPr>
        <p:txBody>
          <a:bodyPr>
            <a:normAutofit/>
          </a:bodyPr>
          <a:lstStyle/>
          <a:p>
            <a:r>
              <a:rPr lang="en-US">
                <a:solidFill>
                  <a:srgbClr val="EBEBEB"/>
                </a:solidFill>
              </a:rPr>
              <a:t>Modelling</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Picture 5" descr="Diagram&#10;&#10;Description automatically generated">
            <a:extLst>
              <a:ext uri="{FF2B5EF4-FFF2-40B4-BE49-F238E27FC236}">
                <a16:creationId xmlns:a16="http://schemas.microsoft.com/office/drawing/2014/main" id="{DEEB52FF-D2B3-4795-8DD0-99376441828E}"/>
              </a:ext>
            </a:extLst>
          </p:cNvPr>
          <p:cNvPicPr>
            <a:picLocks noChangeAspect="1"/>
          </p:cNvPicPr>
          <p:nvPr/>
        </p:nvPicPr>
        <p:blipFill rotWithShape="1">
          <a:blip r:embed="rId2">
            <a:extLst>
              <a:ext uri="{28A0092B-C50C-407E-A947-70E740481C1C}">
                <a14:useLocalDpi xmlns:a14="http://schemas.microsoft.com/office/drawing/2010/main" val="0"/>
              </a:ext>
            </a:extLst>
          </a:blip>
          <a:srcRect l="5354" t="-1550" r="14371"/>
          <a:stretch/>
        </p:blipFill>
        <p:spPr>
          <a:xfrm>
            <a:off x="6385810" y="854440"/>
            <a:ext cx="4374901" cy="5071722"/>
          </a:xfrm>
          <a:prstGeom prst="rect">
            <a:avLst/>
          </a:prstGeom>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22D41A-5305-93DE-5BB4-F6549801E7B6}"/>
              </a:ext>
            </a:extLst>
          </p:cNvPr>
          <p:cNvSpPr>
            <a:spLocks noGrp="1"/>
          </p:cNvSpPr>
          <p:nvPr>
            <p:ph idx="1"/>
          </p:nvPr>
        </p:nvSpPr>
        <p:spPr>
          <a:xfrm>
            <a:off x="648931" y="2438400"/>
            <a:ext cx="4166509" cy="3785419"/>
          </a:xfrm>
        </p:spPr>
        <p:txBody>
          <a:bodyPr vert="horz" lIns="91440" tIns="45720" rIns="91440" bIns="45720" rtlCol="0">
            <a:normAutofit/>
          </a:bodyPr>
          <a:lstStyle/>
          <a:p>
            <a:r>
              <a:rPr lang="en-US" dirty="0">
                <a:solidFill>
                  <a:srgbClr val="EBEBEB"/>
                </a:solidFill>
              </a:rPr>
              <a:t>Activity Diagram:</a:t>
            </a:r>
          </a:p>
          <a:p>
            <a:endParaRPr lang="en-US" dirty="0">
              <a:solidFill>
                <a:srgbClr val="EBEBEB"/>
              </a:solidFill>
            </a:endParaRPr>
          </a:p>
        </p:txBody>
      </p:sp>
    </p:spTree>
    <p:extLst>
      <p:ext uri="{BB962C8B-B14F-4D97-AF65-F5344CB8AC3E}">
        <p14:creationId xmlns:p14="http://schemas.microsoft.com/office/powerpoint/2010/main" val="33288658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7BF5B-20CA-C877-FF84-7FA348FB0ABA}"/>
              </a:ext>
            </a:extLst>
          </p:cNvPr>
          <p:cNvSpPr>
            <a:spLocks noGrp="1"/>
          </p:cNvSpPr>
          <p:nvPr>
            <p:ph type="title"/>
          </p:nvPr>
        </p:nvSpPr>
        <p:spPr>
          <a:xfrm>
            <a:off x="648931" y="629266"/>
            <a:ext cx="4166510" cy="1622321"/>
          </a:xfrm>
        </p:spPr>
        <p:txBody>
          <a:bodyPr>
            <a:normAutofit/>
          </a:bodyPr>
          <a:lstStyle/>
          <a:p>
            <a:r>
              <a:rPr lang="en-US">
                <a:solidFill>
                  <a:srgbClr val="EBEBEB"/>
                </a:solidFill>
              </a:rPr>
              <a:t>Modelling</a:t>
            </a:r>
          </a:p>
        </p:txBody>
      </p:sp>
      <p:sp>
        <p:nvSpPr>
          <p:cNvPr id="3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3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Diagram&#10;&#10;Description automatically generated">
            <a:extLst>
              <a:ext uri="{FF2B5EF4-FFF2-40B4-BE49-F238E27FC236}">
                <a16:creationId xmlns:a16="http://schemas.microsoft.com/office/drawing/2014/main" id="{B7D85E36-7D34-D76A-8D78-BD531EE19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636" y="1219199"/>
            <a:ext cx="4519612" cy="5562601"/>
          </a:xfrm>
          <a:prstGeom prst="rect">
            <a:avLst/>
          </a:prstGeom>
          <a:effectLst/>
        </p:spPr>
      </p:pic>
      <p:sp>
        <p:nvSpPr>
          <p:cNvPr id="38" name="Rectangle 3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22D41A-5305-93DE-5BB4-F6549801E7B6}"/>
              </a:ext>
            </a:extLst>
          </p:cNvPr>
          <p:cNvSpPr>
            <a:spLocks noGrp="1"/>
          </p:cNvSpPr>
          <p:nvPr>
            <p:ph idx="1"/>
          </p:nvPr>
        </p:nvSpPr>
        <p:spPr>
          <a:xfrm>
            <a:off x="648931" y="2438400"/>
            <a:ext cx="4166509" cy="3785419"/>
          </a:xfrm>
        </p:spPr>
        <p:txBody>
          <a:bodyPr vert="horz" lIns="91440" tIns="45720" rIns="91440" bIns="45720" rtlCol="0">
            <a:normAutofit/>
          </a:bodyPr>
          <a:lstStyle/>
          <a:p>
            <a:r>
              <a:rPr lang="en-US" dirty="0">
                <a:solidFill>
                  <a:srgbClr val="EBEBEB"/>
                </a:solidFill>
              </a:rPr>
              <a:t>Activity Diagram:</a:t>
            </a:r>
          </a:p>
          <a:p>
            <a:endParaRPr lang="en-US" dirty="0">
              <a:solidFill>
                <a:srgbClr val="EBEBEB"/>
              </a:solidFill>
            </a:endParaRPr>
          </a:p>
        </p:txBody>
      </p:sp>
    </p:spTree>
    <p:extLst>
      <p:ext uri="{BB962C8B-B14F-4D97-AF65-F5344CB8AC3E}">
        <p14:creationId xmlns:p14="http://schemas.microsoft.com/office/powerpoint/2010/main" val="10361264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A5C68-EDBE-26F7-9CBD-1761CE17AD57}"/>
              </a:ext>
            </a:extLst>
          </p:cNvPr>
          <p:cNvSpPr>
            <a:spLocks noGrp="1"/>
          </p:cNvSpPr>
          <p:nvPr>
            <p:ph type="title"/>
          </p:nvPr>
        </p:nvSpPr>
        <p:spPr>
          <a:xfrm>
            <a:off x="648931" y="629266"/>
            <a:ext cx="4166510" cy="1622321"/>
          </a:xfrm>
        </p:spPr>
        <p:txBody>
          <a:bodyPr>
            <a:normAutofit/>
          </a:bodyPr>
          <a:lstStyle/>
          <a:p>
            <a:r>
              <a:rPr lang="en-US">
                <a:solidFill>
                  <a:srgbClr val="EBEBEB"/>
                </a:solidFill>
              </a:rPr>
              <a:t>Modelling</a:t>
            </a: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Diagram&#10;&#10;Description automatically generated">
            <a:extLst>
              <a:ext uri="{FF2B5EF4-FFF2-40B4-BE49-F238E27FC236}">
                <a16:creationId xmlns:a16="http://schemas.microsoft.com/office/drawing/2014/main" id="{C70CB041-11FE-A451-6F1F-2B02D741A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515" y="1458300"/>
            <a:ext cx="6596485" cy="3941399"/>
          </a:xfrm>
          <a:prstGeom prst="rect">
            <a:avLst/>
          </a:prstGeom>
          <a:effectLst/>
        </p:spPr>
      </p:pic>
      <p:sp>
        <p:nvSpPr>
          <p:cNvPr id="2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941C264-5044-55F9-832C-BF4AA445E32A}"/>
              </a:ext>
            </a:extLst>
          </p:cNvPr>
          <p:cNvSpPr>
            <a:spLocks noGrp="1"/>
          </p:cNvSpPr>
          <p:nvPr>
            <p:ph idx="1"/>
          </p:nvPr>
        </p:nvSpPr>
        <p:spPr>
          <a:xfrm>
            <a:off x="648931" y="2438400"/>
            <a:ext cx="4166509" cy="3785419"/>
          </a:xfrm>
        </p:spPr>
        <p:txBody>
          <a:bodyPr>
            <a:normAutofit/>
          </a:bodyPr>
          <a:lstStyle/>
          <a:p>
            <a:r>
              <a:rPr lang="en-US">
                <a:solidFill>
                  <a:srgbClr val="EBEBEB"/>
                </a:solidFill>
              </a:rPr>
              <a:t>Sequence Diagram</a:t>
            </a:r>
          </a:p>
          <a:p>
            <a:endParaRPr lang="en-US">
              <a:solidFill>
                <a:srgbClr val="EBEBEB"/>
              </a:solidFill>
            </a:endParaRPr>
          </a:p>
        </p:txBody>
      </p:sp>
    </p:spTree>
    <p:extLst>
      <p:ext uri="{BB962C8B-B14F-4D97-AF65-F5344CB8AC3E}">
        <p14:creationId xmlns:p14="http://schemas.microsoft.com/office/powerpoint/2010/main" val="108217569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8FAE-A7AB-DE98-FB97-A537AE6DE42A}"/>
              </a:ext>
            </a:extLst>
          </p:cNvPr>
          <p:cNvSpPr>
            <a:spLocks noGrp="1"/>
          </p:cNvSpPr>
          <p:nvPr>
            <p:ph type="title"/>
          </p:nvPr>
        </p:nvSpPr>
        <p:spPr/>
        <p:txBody>
          <a:bodyPr/>
          <a:lstStyle/>
          <a:p>
            <a:r>
              <a:rPr lang="en-US"/>
              <a:t>Current Outputs</a:t>
            </a:r>
            <a:endParaRPr lang="en-US" dirty="0"/>
          </a:p>
        </p:txBody>
      </p:sp>
      <p:pic>
        <p:nvPicPr>
          <p:cNvPr id="5" name="Content Placeholder 4" descr="A screenshot of a video game&#10;&#10;Description automatically generated">
            <a:extLst>
              <a:ext uri="{FF2B5EF4-FFF2-40B4-BE49-F238E27FC236}">
                <a16:creationId xmlns:a16="http://schemas.microsoft.com/office/drawing/2014/main" id="{2C47C6C1-1664-E0D7-6F29-F3ED536A3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712" y="1403087"/>
            <a:ext cx="7462774" cy="4195762"/>
          </a:xfrm>
        </p:spPr>
      </p:pic>
      <p:sp>
        <p:nvSpPr>
          <p:cNvPr id="6" name="TextBox 5">
            <a:extLst>
              <a:ext uri="{FF2B5EF4-FFF2-40B4-BE49-F238E27FC236}">
                <a16:creationId xmlns:a16="http://schemas.microsoft.com/office/drawing/2014/main" id="{C8FCBDB5-4A14-9D37-E366-98EC0512005C}"/>
              </a:ext>
            </a:extLst>
          </p:cNvPr>
          <p:cNvSpPr txBox="1"/>
          <p:nvPr/>
        </p:nvSpPr>
        <p:spPr>
          <a:xfrm>
            <a:off x="500332" y="2130725"/>
            <a:ext cx="372661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Window on the right represents what the Robot will see in real time in 480p 24 FPS. The framerate can be increased up to 1080p 60 FPS but high availability of bandwidth as well as a stable and adequate power supply will be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window on the left has two applications, </a:t>
            </a:r>
            <a:r>
              <a:rPr lang="en-US" dirty="0" err="1"/>
              <a:t>PuTTy</a:t>
            </a:r>
            <a:r>
              <a:rPr lang="en-US" dirty="0"/>
              <a:t> and Mediapipe Feed. </a:t>
            </a:r>
            <a:r>
              <a:rPr lang="en-US" dirty="0" err="1"/>
              <a:t>PuTTy</a:t>
            </a:r>
            <a:r>
              <a:rPr lang="en-US" dirty="0"/>
              <a:t> shows the data being received from the pc.</a:t>
            </a:r>
          </a:p>
        </p:txBody>
      </p:sp>
    </p:spTree>
    <p:extLst>
      <p:ext uri="{BB962C8B-B14F-4D97-AF65-F5344CB8AC3E}">
        <p14:creationId xmlns:p14="http://schemas.microsoft.com/office/powerpoint/2010/main" val="1990077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7B68-3F5C-BB51-E34F-A8D50E2B69CC}"/>
              </a:ext>
            </a:extLst>
          </p:cNvPr>
          <p:cNvSpPr>
            <a:spLocks noGrp="1"/>
          </p:cNvSpPr>
          <p:nvPr>
            <p:ph type="title"/>
          </p:nvPr>
        </p:nvSpPr>
        <p:spPr/>
        <p:txBody>
          <a:bodyPr/>
          <a:lstStyle/>
          <a:p>
            <a:r>
              <a:rPr lang="en-US" dirty="0"/>
              <a:t>Current Outputs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3A96FE8-E453-B0A7-F839-92B335689C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965" y="1289878"/>
            <a:ext cx="9602070" cy="5115404"/>
          </a:xfrm>
        </p:spPr>
      </p:pic>
    </p:spTree>
    <p:extLst>
      <p:ext uri="{BB962C8B-B14F-4D97-AF65-F5344CB8AC3E}">
        <p14:creationId xmlns:p14="http://schemas.microsoft.com/office/powerpoint/2010/main" val="380131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D31A3EB-CB71-0D41-B541-F6373855B724}"/>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Conclusion</a:t>
            </a:r>
          </a:p>
        </p:txBody>
      </p:sp>
      <p:sp>
        <p:nvSpPr>
          <p:cNvPr id="3" name="Content Placeholder 2">
            <a:extLst>
              <a:ext uri="{FF2B5EF4-FFF2-40B4-BE49-F238E27FC236}">
                <a16:creationId xmlns:a16="http://schemas.microsoft.com/office/drawing/2014/main" id="{76E89400-210E-9AAA-594F-FFE399F596FA}"/>
              </a:ext>
            </a:extLst>
          </p:cNvPr>
          <p:cNvSpPr>
            <a:spLocks noGrp="1"/>
          </p:cNvSpPr>
          <p:nvPr>
            <p:ph idx="1"/>
          </p:nvPr>
        </p:nvSpPr>
        <p:spPr>
          <a:xfrm>
            <a:off x="5204109" y="1645920"/>
            <a:ext cx="5919503" cy="4470821"/>
          </a:xfrm>
        </p:spPr>
        <p:txBody>
          <a:bodyPr vert="horz" lIns="91440" tIns="45720" rIns="91440" bIns="45720" rtlCol="0">
            <a:normAutofit/>
          </a:bodyPr>
          <a:lstStyle/>
          <a:p>
            <a:pPr>
              <a:lnSpc>
                <a:spcPct val="90000"/>
              </a:lnSpc>
            </a:pPr>
            <a:r>
              <a:rPr lang="en-US" dirty="0"/>
              <a:t>Robotics is the future of humanity. The everyday objects we use are manufactured by using robotics in one way or another. Robotics would eventually be integrated into human life and body to either augment or enhance the performance of the body. The most difficult component next to designing the mechanics of the robotic device is finding an easy framework or interface to interact and control the device. This project aims to provide one possible solution to such a problem and to establish a groundwork to build an improved system in the future iterations.</a:t>
            </a:r>
            <a:endParaRPr lang="en-US"/>
          </a:p>
        </p:txBody>
      </p:sp>
    </p:spTree>
    <p:extLst>
      <p:ext uri="{BB962C8B-B14F-4D97-AF65-F5344CB8AC3E}">
        <p14:creationId xmlns:p14="http://schemas.microsoft.com/office/powerpoint/2010/main" val="249042880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5925A-C8CB-51F5-ACD7-6DC56A8147A3}"/>
              </a:ext>
            </a:extLst>
          </p:cNvPr>
          <p:cNvSpPr>
            <a:spLocks noGrp="1"/>
          </p:cNvSpPr>
          <p:nvPr>
            <p:ph type="title"/>
          </p:nvPr>
        </p:nvSpPr>
        <p:spPr>
          <a:xfrm>
            <a:off x="648930" y="629266"/>
            <a:ext cx="6188190" cy="1622321"/>
          </a:xfrm>
        </p:spPr>
        <p:txBody>
          <a:bodyPr>
            <a:normAutofit/>
          </a:bodyPr>
          <a:lstStyle/>
          <a:p>
            <a:r>
              <a:rPr lang="en-US">
                <a:solidFill>
                  <a:srgbClr val="EBEBEB"/>
                </a:solidFill>
              </a:rPr>
              <a:t>Problem Statement</a:t>
            </a:r>
          </a:p>
        </p:txBody>
      </p:sp>
      <p:sp>
        <p:nvSpPr>
          <p:cNvPr id="3" name="Content Placeholder 2">
            <a:extLst>
              <a:ext uri="{FF2B5EF4-FFF2-40B4-BE49-F238E27FC236}">
                <a16:creationId xmlns:a16="http://schemas.microsoft.com/office/drawing/2014/main" id="{B2F58AD9-4F07-E505-319B-8E9ABB55A43F}"/>
              </a:ext>
            </a:extLst>
          </p:cNvPr>
          <p:cNvSpPr>
            <a:spLocks noGrp="1"/>
          </p:cNvSpPr>
          <p:nvPr>
            <p:ph idx="1"/>
          </p:nvPr>
        </p:nvSpPr>
        <p:spPr>
          <a:xfrm>
            <a:off x="648930" y="2438400"/>
            <a:ext cx="6188189" cy="3785419"/>
          </a:xfrm>
        </p:spPr>
        <p:txBody>
          <a:bodyPr vert="horz" lIns="91440" tIns="45720" rIns="91440" bIns="45720" rtlCol="0">
            <a:normAutofit/>
          </a:bodyPr>
          <a:lstStyle/>
          <a:p>
            <a:r>
              <a:rPr lang="en-US" dirty="0">
                <a:solidFill>
                  <a:srgbClr val="FFFFFF"/>
                </a:solidFill>
              </a:rPr>
              <a:t>The main issue being faced that this problem aims to solve is the controlling of a robot without the need of physical controllers to achieve accurate movements for the purpose of manipulating its environment</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Toy robots shaking hands">
            <a:extLst>
              <a:ext uri="{FF2B5EF4-FFF2-40B4-BE49-F238E27FC236}">
                <a16:creationId xmlns:a16="http://schemas.microsoft.com/office/drawing/2014/main" id="{664F320D-0885-FA01-6506-B2EF2F587BB9}"/>
              </a:ext>
            </a:extLst>
          </p:cNvPr>
          <p:cNvPicPr>
            <a:picLocks noChangeAspect="1"/>
          </p:cNvPicPr>
          <p:nvPr/>
        </p:nvPicPr>
        <p:blipFill rotWithShape="1">
          <a:blip r:embed="rId3"/>
          <a:srcRect l="32959" r="18985" b="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31705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14B05-ED6D-5EC3-60EA-04C921F290B4}"/>
              </a:ext>
            </a:extLst>
          </p:cNvPr>
          <p:cNvSpPr>
            <a:spLocks noGrp="1"/>
          </p:cNvSpPr>
          <p:nvPr>
            <p:ph type="title"/>
          </p:nvPr>
        </p:nvSpPr>
        <p:spPr>
          <a:xfrm>
            <a:off x="5411931" y="452718"/>
            <a:ext cx="4638903" cy="1400530"/>
          </a:xfrm>
        </p:spPr>
        <p:txBody>
          <a:bodyPr>
            <a:normAutofit/>
          </a:bodyPr>
          <a:lstStyle/>
          <a:p>
            <a:r>
              <a:rPr lang="en-US" dirty="0"/>
              <a:t>Existing Solutions</a:t>
            </a:r>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Drone flying over a field">
            <a:extLst>
              <a:ext uri="{FF2B5EF4-FFF2-40B4-BE49-F238E27FC236}">
                <a16:creationId xmlns:a16="http://schemas.microsoft.com/office/drawing/2014/main" id="{3882935D-DC58-7AA1-3B0E-5BB31DC00F16}"/>
              </a:ext>
            </a:extLst>
          </p:cNvPr>
          <p:cNvPicPr>
            <a:picLocks noChangeAspect="1"/>
          </p:cNvPicPr>
          <p:nvPr/>
        </p:nvPicPr>
        <p:blipFill rotWithShape="1">
          <a:blip r:embed="rId3"/>
          <a:srcRect l="31883" r="19712"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8" name="Rectangle 1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65C51E-0CE6-FC98-D8DA-FFD288B24C4A}"/>
              </a:ext>
            </a:extLst>
          </p:cNvPr>
          <p:cNvSpPr>
            <a:spLocks noGrp="1"/>
          </p:cNvSpPr>
          <p:nvPr>
            <p:ph idx="1"/>
          </p:nvPr>
        </p:nvSpPr>
        <p:spPr>
          <a:xfrm>
            <a:off x="5410950" y="2052918"/>
            <a:ext cx="4638903" cy="4195481"/>
          </a:xfrm>
        </p:spPr>
        <p:txBody>
          <a:bodyPr vert="horz" lIns="91440" tIns="45720" rIns="91440" bIns="45720" rtlCol="0">
            <a:normAutofit/>
          </a:bodyPr>
          <a:lstStyle/>
          <a:p>
            <a:r>
              <a:rPr lang="en-US" dirty="0"/>
              <a:t>Drones: Drones are used to remotely manipulate their environment wirelessly but at the expense of a high production and maintenance costs. </a:t>
            </a:r>
          </a:p>
          <a:p>
            <a:pPr>
              <a:buClr>
                <a:srgbClr val="8AD0D6"/>
              </a:buClr>
            </a:pPr>
            <a:endParaRPr lang="en-US" dirty="0"/>
          </a:p>
          <a:p>
            <a:pPr>
              <a:buClr>
                <a:srgbClr val="8AD0D6"/>
              </a:buClr>
            </a:pPr>
            <a:r>
              <a:rPr lang="en-US" dirty="0"/>
              <a:t>Ex: Amazon delivery drones, Industrial farming drones</a:t>
            </a:r>
          </a:p>
        </p:txBody>
      </p:sp>
    </p:spTree>
    <p:extLst>
      <p:ext uri="{BB962C8B-B14F-4D97-AF65-F5344CB8AC3E}">
        <p14:creationId xmlns:p14="http://schemas.microsoft.com/office/powerpoint/2010/main" val="178738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A60D6-74EE-6D76-4B0F-1C84789B928A}"/>
              </a:ext>
            </a:extLst>
          </p:cNvPr>
          <p:cNvSpPr>
            <a:spLocks noGrp="1"/>
          </p:cNvSpPr>
          <p:nvPr>
            <p:ph type="title"/>
          </p:nvPr>
        </p:nvSpPr>
        <p:spPr>
          <a:xfrm>
            <a:off x="648930" y="629266"/>
            <a:ext cx="6188190" cy="1622321"/>
          </a:xfrm>
        </p:spPr>
        <p:txBody>
          <a:bodyPr>
            <a:normAutofit/>
          </a:bodyPr>
          <a:lstStyle/>
          <a:p>
            <a:r>
              <a:rPr lang="en-US">
                <a:solidFill>
                  <a:srgbClr val="EBEBEB"/>
                </a:solidFill>
              </a:rPr>
              <a:t>Existing Solutions</a:t>
            </a:r>
          </a:p>
        </p:txBody>
      </p:sp>
      <p:sp>
        <p:nvSpPr>
          <p:cNvPr id="3" name="Content Placeholder 2">
            <a:extLst>
              <a:ext uri="{FF2B5EF4-FFF2-40B4-BE49-F238E27FC236}">
                <a16:creationId xmlns:a16="http://schemas.microsoft.com/office/drawing/2014/main" id="{DE177064-42CA-7B6A-85AC-A41FF2460916}"/>
              </a:ext>
            </a:extLst>
          </p:cNvPr>
          <p:cNvSpPr>
            <a:spLocks noGrp="1"/>
          </p:cNvSpPr>
          <p:nvPr>
            <p:ph idx="1"/>
          </p:nvPr>
        </p:nvSpPr>
        <p:spPr>
          <a:xfrm>
            <a:off x="648930" y="2438400"/>
            <a:ext cx="6188189" cy="3785419"/>
          </a:xfrm>
        </p:spPr>
        <p:txBody>
          <a:bodyPr vert="horz" lIns="91440" tIns="45720" rIns="91440" bIns="45720" rtlCol="0">
            <a:normAutofit/>
          </a:bodyPr>
          <a:lstStyle/>
          <a:p>
            <a:r>
              <a:rPr lang="en-US">
                <a:solidFill>
                  <a:srgbClr val="FFFFFF"/>
                </a:solidFill>
                <a:ea typeface="+mj-lt"/>
                <a:cs typeface="+mj-lt"/>
              </a:rPr>
              <a:t>Logical Artificial Intelligence Models: AI learning models that are able to autonomously make decisions based on its goals, environment, and the inputs received from sensors but can get complicated and very expensive.</a:t>
            </a:r>
          </a:p>
          <a:p>
            <a:pPr>
              <a:buClr>
                <a:srgbClr val="8AD0D6"/>
              </a:buClr>
            </a:pPr>
            <a:endParaRPr lang="en-US">
              <a:solidFill>
                <a:srgbClr val="FFFFFF"/>
              </a:solidFill>
            </a:endParaRPr>
          </a:p>
          <a:p>
            <a:pPr>
              <a:buClr>
                <a:srgbClr val="8AD0D6"/>
              </a:buClr>
            </a:pPr>
            <a:r>
              <a:rPr lang="en-US">
                <a:solidFill>
                  <a:srgbClr val="FFFFFF"/>
                </a:solidFill>
              </a:rPr>
              <a:t>Ex: Humanoid robots made by Boston Dynamics</a:t>
            </a:r>
          </a:p>
          <a:p>
            <a:pPr>
              <a:buClr>
                <a:srgbClr val="8AD0D6"/>
              </a:buClr>
            </a:pPr>
            <a:endParaRPr lang="en-US">
              <a:solidFill>
                <a:srgbClr val="FFFFFF"/>
              </a:solidFill>
            </a:endParaRPr>
          </a:p>
          <a:p>
            <a:pPr>
              <a:buClr>
                <a:srgbClr val="8AD0D6"/>
              </a:buClr>
            </a:pPr>
            <a:endParaRPr lang="en-US">
              <a:solidFill>
                <a:srgbClr val="FFFFFF"/>
              </a:solidFill>
            </a:endParaRPr>
          </a:p>
          <a:p>
            <a:pPr>
              <a:buClr>
                <a:srgbClr val="8AD0D6"/>
              </a:buClr>
            </a:pPr>
            <a:endParaRPr lang="en-US">
              <a:solidFill>
                <a:srgbClr val="FFFFFF"/>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robot with a face">
            <a:extLst>
              <a:ext uri="{FF2B5EF4-FFF2-40B4-BE49-F238E27FC236}">
                <a16:creationId xmlns:a16="http://schemas.microsoft.com/office/drawing/2014/main" id="{424CDE38-87B9-026D-F0E5-F5EED6E33135}"/>
              </a:ext>
            </a:extLst>
          </p:cNvPr>
          <p:cNvPicPr>
            <a:picLocks noChangeAspect="1"/>
          </p:cNvPicPr>
          <p:nvPr/>
        </p:nvPicPr>
        <p:blipFill rotWithShape="1">
          <a:blip r:embed="rId3"/>
          <a:srcRect l="46142" r="3198"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43290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6C28C-8AD9-618E-13D1-99A4B9EF9B7E}"/>
              </a:ext>
            </a:extLst>
          </p:cNvPr>
          <p:cNvSpPr>
            <a:spLocks noGrp="1"/>
          </p:cNvSpPr>
          <p:nvPr>
            <p:ph type="title"/>
          </p:nvPr>
        </p:nvSpPr>
        <p:spPr>
          <a:xfrm>
            <a:off x="648930" y="629266"/>
            <a:ext cx="6188190" cy="1622321"/>
          </a:xfrm>
        </p:spPr>
        <p:txBody>
          <a:bodyPr>
            <a:normAutofit/>
          </a:bodyPr>
          <a:lstStyle/>
          <a:p>
            <a:r>
              <a:rPr lang="en-US">
                <a:solidFill>
                  <a:srgbClr val="EBEBEB"/>
                </a:solidFill>
              </a:rPr>
              <a:t>Existing Solutions</a:t>
            </a:r>
          </a:p>
        </p:txBody>
      </p:sp>
      <p:sp>
        <p:nvSpPr>
          <p:cNvPr id="3" name="Content Placeholder 2">
            <a:extLst>
              <a:ext uri="{FF2B5EF4-FFF2-40B4-BE49-F238E27FC236}">
                <a16:creationId xmlns:a16="http://schemas.microsoft.com/office/drawing/2014/main" id="{B2B75452-1053-7486-C8EE-420E97BB1F67}"/>
              </a:ext>
            </a:extLst>
          </p:cNvPr>
          <p:cNvSpPr>
            <a:spLocks noGrp="1"/>
          </p:cNvSpPr>
          <p:nvPr>
            <p:ph idx="1"/>
          </p:nvPr>
        </p:nvSpPr>
        <p:spPr>
          <a:xfrm>
            <a:off x="648930" y="2438400"/>
            <a:ext cx="6188189" cy="3785419"/>
          </a:xfrm>
        </p:spPr>
        <p:txBody>
          <a:bodyPr vert="horz" lIns="91440" tIns="45720" rIns="91440" bIns="45720" rtlCol="0" anchor="t">
            <a:normAutofit/>
          </a:bodyPr>
          <a:lstStyle/>
          <a:p>
            <a:r>
              <a:rPr lang="en-US" dirty="0">
                <a:solidFill>
                  <a:srgbClr val="FFFFFF"/>
                </a:solidFill>
                <a:ea typeface="+mj-lt"/>
                <a:cs typeface="+mj-lt"/>
              </a:rPr>
              <a:t>Machine Learning Models: ML models using a dataset to perform actions but at the cost of time complexity and the need for a massive amount of data</a:t>
            </a:r>
          </a:p>
          <a:p>
            <a:pPr>
              <a:buClr>
                <a:srgbClr val="8AD0D6"/>
              </a:buClr>
            </a:pPr>
            <a:endParaRPr lang="en-US" dirty="0">
              <a:solidFill>
                <a:srgbClr val="FFFFFF"/>
              </a:solidFill>
            </a:endParaRPr>
          </a:p>
          <a:p>
            <a:pPr>
              <a:buClr>
                <a:srgbClr val="8AD0D6"/>
              </a:buClr>
            </a:pPr>
            <a:endParaRPr lang="en-US" dirty="0">
              <a:solidFill>
                <a:srgbClr val="FFFFFF"/>
              </a:solidFill>
            </a:endParaRPr>
          </a:p>
          <a:p>
            <a:pPr>
              <a:buClr>
                <a:srgbClr val="8AD0D6"/>
              </a:buClr>
            </a:pPr>
            <a:r>
              <a:rPr lang="en-US" dirty="0">
                <a:solidFill>
                  <a:srgbClr val="FFFFFF"/>
                </a:solidFill>
              </a:rPr>
              <a:t>Ex: Captcha</a:t>
            </a:r>
          </a:p>
          <a:p>
            <a:pPr>
              <a:buClr>
                <a:srgbClr val="8AD0D6"/>
              </a:buClr>
            </a:pPr>
            <a:endParaRPr lang="en-US">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871EAA5C-DA42-F552-A411-30B261D8DDC1}"/>
              </a:ext>
            </a:extLst>
          </p:cNvPr>
          <p:cNvPicPr>
            <a:picLocks noChangeAspect="1"/>
          </p:cNvPicPr>
          <p:nvPr/>
        </p:nvPicPr>
        <p:blipFill rotWithShape="1">
          <a:blip r:embed="rId3"/>
          <a:srcRect l="28013" r="17710" b="3"/>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35907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3D6C-1F8F-E039-C041-26C05B809586}"/>
              </a:ext>
            </a:extLst>
          </p:cNvPr>
          <p:cNvSpPr>
            <a:spLocks noGrp="1"/>
          </p:cNvSpPr>
          <p:nvPr>
            <p:ph type="title"/>
          </p:nvPr>
        </p:nvSpPr>
        <p:spPr/>
        <p:txBody>
          <a:bodyPr/>
          <a:lstStyle/>
          <a:p>
            <a:r>
              <a:rPr lang="en-US"/>
              <a:t>Existing Solutions</a:t>
            </a:r>
            <a:endParaRPr lang="en-US" dirty="0"/>
          </a:p>
        </p:txBody>
      </p:sp>
      <p:sp>
        <p:nvSpPr>
          <p:cNvPr id="3" name="Content Placeholder 2">
            <a:extLst>
              <a:ext uri="{FF2B5EF4-FFF2-40B4-BE49-F238E27FC236}">
                <a16:creationId xmlns:a16="http://schemas.microsoft.com/office/drawing/2014/main" id="{C7BB662D-9D17-7261-B63F-24F37EA2F083}"/>
              </a:ext>
            </a:extLst>
          </p:cNvPr>
          <p:cNvSpPr>
            <a:spLocks noGrp="1"/>
          </p:cNvSpPr>
          <p:nvPr>
            <p:ph idx="1"/>
          </p:nvPr>
        </p:nvSpPr>
        <p:spPr/>
        <p:txBody>
          <a:bodyPr vert="horz" lIns="91440" tIns="45720" rIns="91440" bIns="45720" rtlCol="0" anchor="t">
            <a:normAutofit/>
          </a:bodyPr>
          <a:lstStyle/>
          <a:p>
            <a:r>
              <a:rPr lang="en-US" dirty="0">
                <a:ea typeface="+mj-lt"/>
                <a:cs typeface="+mj-lt"/>
              </a:rPr>
              <a:t>Human Guided Controllers: Robots that are directly controlled by humans via controllers such as joysticks or commands. These may include the robots currently being used to control the rovers in extraterrestrial areas. They can often be inaccurate in precise movements to manipulate it's environment.</a:t>
            </a:r>
          </a:p>
          <a:p>
            <a:pPr>
              <a:buClr>
                <a:srgbClr val="8AD0D6"/>
              </a:buClr>
            </a:pPr>
            <a:endParaRPr lang="en-US" dirty="0"/>
          </a:p>
          <a:p>
            <a:pPr>
              <a:buClr>
                <a:srgbClr val="8AD0D6"/>
              </a:buClr>
            </a:pPr>
            <a:r>
              <a:rPr lang="en-US" dirty="0"/>
              <a:t>Ex: Mars </a:t>
            </a:r>
            <a:r>
              <a:rPr lang="en-US" dirty="0">
                <a:ea typeface="+mj-lt"/>
                <a:cs typeface="+mj-lt"/>
              </a:rPr>
              <a:t>Perseverance </a:t>
            </a:r>
            <a:r>
              <a:rPr lang="en-US" dirty="0"/>
              <a:t>Rover</a:t>
            </a:r>
          </a:p>
          <a:p>
            <a:pPr>
              <a:buClr>
                <a:srgbClr val="8AD0D6"/>
              </a:buClr>
            </a:pPr>
            <a:endParaRPr lang="en-US" dirty="0"/>
          </a:p>
        </p:txBody>
      </p:sp>
    </p:spTree>
    <p:extLst>
      <p:ext uri="{BB962C8B-B14F-4D97-AF65-F5344CB8AC3E}">
        <p14:creationId xmlns:p14="http://schemas.microsoft.com/office/powerpoint/2010/main" val="276806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3D6C-1F8F-E039-C041-26C05B809586}"/>
              </a:ext>
            </a:extLst>
          </p:cNvPr>
          <p:cNvSpPr>
            <a:spLocks noGrp="1"/>
          </p:cNvSpPr>
          <p:nvPr>
            <p:ph type="title"/>
          </p:nvPr>
        </p:nvSpPr>
        <p:spPr>
          <a:xfrm>
            <a:off x="646112" y="452718"/>
            <a:ext cx="5629222" cy="1400530"/>
          </a:xfrm>
        </p:spPr>
        <p:txBody>
          <a:bodyPr>
            <a:normAutofit/>
          </a:bodyPr>
          <a:lstStyle/>
          <a:p>
            <a:r>
              <a:rPr lang="en-US"/>
              <a:t>Previous Iteration</a:t>
            </a:r>
            <a:endParaRPr lang="en-US" dirty="0"/>
          </a:p>
        </p:txBody>
      </p:sp>
      <p:sp>
        <p:nvSpPr>
          <p:cNvPr id="1048" name="Freeform: Shape 1036">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049"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30" name="Picture 6" descr="A close-up of an object&#10;&#10;Description automatically generated with low confidence">
            <a:extLst>
              <a:ext uri="{FF2B5EF4-FFF2-40B4-BE49-F238E27FC236}">
                <a16:creationId xmlns:a16="http://schemas.microsoft.com/office/drawing/2014/main" id="{EDD8607F-E553-3387-C0ED-78B217948E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3372" y="647699"/>
            <a:ext cx="3280878" cy="268333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50" name="Rectangle 1040">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7BB662D-9D17-7261-B63F-24F37EA2F083}"/>
              </a:ext>
            </a:extLst>
          </p:cNvPr>
          <p:cNvSpPr>
            <a:spLocks noGrp="1"/>
          </p:cNvSpPr>
          <p:nvPr>
            <p:ph idx="1"/>
          </p:nvPr>
        </p:nvSpPr>
        <p:spPr>
          <a:xfrm>
            <a:off x="646112" y="2052918"/>
            <a:ext cx="5628635" cy="4195481"/>
          </a:xfrm>
        </p:spPr>
        <p:txBody>
          <a:bodyPr vert="horz" lIns="91440" tIns="45720" rIns="91440" bIns="45720" rtlCol="0">
            <a:normAutofit/>
          </a:bodyPr>
          <a:lstStyle/>
          <a:p>
            <a:pPr marL="0" indent="0">
              <a:buClr>
                <a:srgbClr val="8AD0D6"/>
              </a:buClr>
              <a:buNone/>
            </a:pPr>
            <a:r>
              <a:rPr lang="en-US"/>
              <a:t>Arm Prototype:</a:t>
            </a:r>
          </a:p>
          <a:p>
            <a:pPr marL="0" indent="0">
              <a:buClr>
                <a:srgbClr val="8AD0D6"/>
              </a:buClr>
              <a:buNone/>
            </a:pPr>
            <a:r>
              <a:rPr lang="en-US"/>
              <a:t>The earlier prototype developed for the concept involves only a single 2 DOF robotic arm that is manipulated in a 2D space.</a:t>
            </a:r>
          </a:p>
          <a:p>
            <a:pPr marL="0" indent="0">
              <a:buClr>
                <a:srgbClr val="8AD0D6"/>
              </a:buClr>
              <a:buNone/>
            </a:pPr>
            <a:endParaRPr lang="en-US" dirty="0"/>
          </a:p>
        </p:txBody>
      </p:sp>
      <p:pic>
        <p:nvPicPr>
          <p:cNvPr id="1032" name="Picture 8">
            <a:extLst>
              <a:ext uri="{FF2B5EF4-FFF2-40B4-BE49-F238E27FC236}">
                <a16:creationId xmlns:a16="http://schemas.microsoft.com/office/drawing/2014/main" id="{85C17FC1-475F-6E0E-7E4F-77FC9F4DE6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80196" y="3526971"/>
            <a:ext cx="2347230" cy="272142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6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3D6C-1F8F-E039-C041-26C05B809586}"/>
              </a:ext>
            </a:extLst>
          </p:cNvPr>
          <p:cNvSpPr>
            <a:spLocks noGrp="1"/>
          </p:cNvSpPr>
          <p:nvPr>
            <p:ph type="title"/>
          </p:nvPr>
        </p:nvSpPr>
        <p:spPr>
          <a:xfrm>
            <a:off x="646112" y="452718"/>
            <a:ext cx="4165580" cy="1400530"/>
          </a:xfrm>
        </p:spPr>
        <p:txBody>
          <a:bodyPr>
            <a:normAutofit/>
          </a:bodyPr>
          <a:lstStyle/>
          <a:p>
            <a:r>
              <a:rPr lang="en-US"/>
              <a:t>Previous Iteration</a:t>
            </a:r>
            <a:endParaRPr lang="en-US" dirty="0"/>
          </a:p>
        </p:txBody>
      </p:sp>
      <p:sp>
        <p:nvSpPr>
          <p:cNvPr id="3" name="Content Placeholder 2">
            <a:extLst>
              <a:ext uri="{FF2B5EF4-FFF2-40B4-BE49-F238E27FC236}">
                <a16:creationId xmlns:a16="http://schemas.microsoft.com/office/drawing/2014/main" id="{C7BB662D-9D17-7261-B63F-24F37EA2F083}"/>
              </a:ext>
            </a:extLst>
          </p:cNvPr>
          <p:cNvSpPr>
            <a:spLocks noGrp="1"/>
          </p:cNvSpPr>
          <p:nvPr>
            <p:ph idx="1"/>
          </p:nvPr>
        </p:nvSpPr>
        <p:spPr>
          <a:xfrm>
            <a:off x="646113" y="2052918"/>
            <a:ext cx="4165146" cy="4195481"/>
          </a:xfrm>
        </p:spPr>
        <p:txBody>
          <a:bodyPr vert="horz" lIns="91440" tIns="45720" rIns="91440" bIns="45720" rtlCol="0">
            <a:normAutofit/>
          </a:bodyPr>
          <a:lstStyle/>
          <a:p>
            <a:pPr marL="0" indent="0">
              <a:buClr>
                <a:srgbClr val="8AD0D6"/>
              </a:buClr>
              <a:buNone/>
            </a:pPr>
            <a:r>
              <a:rPr lang="en-US"/>
              <a:t>Arm Prototype:</a:t>
            </a:r>
          </a:p>
          <a:p>
            <a:pPr marL="0" indent="0">
              <a:buClr>
                <a:srgbClr val="8AD0D6"/>
              </a:buClr>
              <a:buNone/>
            </a:pPr>
            <a:endParaRPr lang="en-US" dirty="0"/>
          </a:p>
        </p:txBody>
      </p:sp>
      <p:pic>
        <p:nvPicPr>
          <p:cNvPr id="4" name="Picture 3" descr="Diagram, schematic&#10;&#10;Description automatically generated">
            <a:extLst>
              <a:ext uri="{FF2B5EF4-FFF2-40B4-BE49-F238E27FC236}">
                <a16:creationId xmlns:a16="http://schemas.microsoft.com/office/drawing/2014/main" id="{68B7E3F9-2CB6-10BC-E810-4582F435E4A5}"/>
              </a:ext>
            </a:extLst>
          </p:cNvPr>
          <p:cNvPicPr>
            <a:picLocks noChangeAspect="1"/>
          </p:cNvPicPr>
          <p:nvPr/>
        </p:nvPicPr>
        <p:blipFill>
          <a:blip r:embed="rId2"/>
          <a:stretch>
            <a:fillRect/>
          </a:stretch>
        </p:blipFill>
        <p:spPr>
          <a:xfrm>
            <a:off x="740683" y="2620800"/>
            <a:ext cx="5479415" cy="3466465"/>
          </a:xfrm>
          <a:prstGeom prst="rect">
            <a:avLst/>
          </a:prstGeom>
        </p:spPr>
      </p:pic>
      <p:sp>
        <p:nvSpPr>
          <p:cNvPr id="6" name="TextBox 5">
            <a:extLst>
              <a:ext uri="{FF2B5EF4-FFF2-40B4-BE49-F238E27FC236}">
                <a16:creationId xmlns:a16="http://schemas.microsoft.com/office/drawing/2014/main" id="{BCAE4A8F-B297-3054-2EC5-C6C11FA7B3AD}"/>
              </a:ext>
            </a:extLst>
          </p:cNvPr>
          <p:cNvSpPr txBox="1"/>
          <p:nvPr/>
        </p:nvSpPr>
        <p:spPr>
          <a:xfrm>
            <a:off x="431504" y="6016700"/>
            <a:ext cx="6097772" cy="463397"/>
          </a:xfrm>
          <a:prstGeom prst="rect">
            <a:avLst/>
          </a:prstGeom>
          <a:noFill/>
        </p:spPr>
        <p:txBody>
          <a:bodyPr wrap="square">
            <a:spAutoFit/>
          </a:bodyPr>
          <a:lstStyle/>
          <a:p>
            <a:pPr algn="ctr">
              <a:lnSpc>
                <a:spcPct val="150000"/>
              </a:lnSpc>
              <a:spcAft>
                <a:spcPts val="800"/>
              </a:spcAft>
            </a:pPr>
            <a:r>
              <a:rPr lang="en-IN" sz="1800">
                <a:effectLst/>
                <a:ea typeface="Calibri" panose="020F0502020204030204" pitchFamily="34" charset="0"/>
                <a:cs typeface="Times New Roman" panose="02020603050405020304" pitchFamily="18" charset="0"/>
              </a:rPr>
              <a:t>Circuit diagram of the raspberry pi</a:t>
            </a:r>
            <a:endParaRPr lang="en-IN" sz="1600" dirty="0">
              <a:effectLst/>
              <a:ea typeface="Calibri" panose="020F0502020204030204" pitchFamily="34"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B7BF81AB-E39D-167E-4207-2C87E6276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68" y="1839536"/>
            <a:ext cx="5877332" cy="4177164"/>
          </a:xfrm>
          <a:prstGeom prst="rect">
            <a:avLst/>
          </a:prstGeom>
        </p:spPr>
      </p:pic>
      <p:sp>
        <p:nvSpPr>
          <p:cNvPr id="9" name="TextBox 8">
            <a:extLst>
              <a:ext uri="{FF2B5EF4-FFF2-40B4-BE49-F238E27FC236}">
                <a16:creationId xmlns:a16="http://schemas.microsoft.com/office/drawing/2014/main" id="{8E8BB248-C34B-E71D-C896-645724274E47}"/>
              </a:ext>
            </a:extLst>
          </p:cNvPr>
          <p:cNvSpPr txBox="1"/>
          <p:nvPr/>
        </p:nvSpPr>
        <p:spPr>
          <a:xfrm>
            <a:off x="7429500" y="6016700"/>
            <a:ext cx="6097772" cy="369332"/>
          </a:xfrm>
          <a:prstGeom prst="rect">
            <a:avLst/>
          </a:prstGeom>
          <a:noFill/>
        </p:spPr>
        <p:txBody>
          <a:bodyPr wrap="square">
            <a:spAutoFit/>
          </a:bodyPr>
          <a:lstStyle/>
          <a:p>
            <a:r>
              <a:rPr lang="en-IN" sz="1800">
                <a:effectLst/>
                <a:ea typeface="Calibri" panose="020F0502020204030204" pitchFamily="34" charset="0"/>
              </a:rPr>
              <a:t>Flow Chart of the Robotic Arm</a:t>
            </a:r>
            <a:endParaRPr lang="en-IN" dirty="0"/>
          </a:p>
        </p:txBody>
      </p:sp>
    </p:spTree>
    <p:extLst>
      <p:ext uri="{BB962C8B-B14F-4D97-AF65-F5344CB8AC3E}">
        <p14:creationId xmlns:p14="http://schemas.microsoft.com/office/powerpoint/2010/main" val="602475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52</TotalTime>
  <Words>845</Words>
  <Application>Microsoft Office PowerPoint</Application>
  <PresentationFormat>Widescreen</PresentationFormat>
  <Paragraphs>93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Ion</vt:lpstr>
      <vt:lpstr>Motion Based Controller for a Humanoid Robot</vt:lpstr>
      <vt:lpstr>Introduction</vt:lpstr>
      <vt:lpstr>Problem Statement</vt:lpstr>
      <vt:lpstr>Existing Solutions</vt:lpstr>
      <vt:lpstr>Existing Solutions</vt:lpstr>
      <vt:lpstr>Existing Solutions</vt:lpstr>
      <vt:lpstr>Existing Solutions</vt:lpstr>
      <vt:lpstr>Previous Iteration</vt:lpstr>
      <vt:lpstr>Previous Iteration</vt:lpstr>
      <vt:lpstr>Previous Iteration</vt:lpstr>
      <vt:lpstr>Previous Iteration</vt:lpstr>
      <vt:lpstr>Proposed Solution</vt:lpstr>
      <vt:lpstr>Requirements-Hardware</vt:lpstr>
      <vt:lpstr>Requirements-Software</vt:lpstr>
      <vt:lpstr>System Architecture</vt:lpstr>
      <vt:lpstr>System Architecture-Pi</vt:lpstr>
      <vt:lpstr>System Architecture</vt:lpstr>
      <vt:lpstr>PowerPoint Presentation</vt:lpstr>
      <vt:lpstr>Modelling</vt:lpstr>
      <vt:lpstr>Modelling</vt:lpstr>
      <vt:lpstr>Modelling</vt:lpstr>
      <vt:lpstr>Modelling</vt:lpstr>
      <vt:lpstr>Current Outputs</vt:lpstr>
      <vt:lpstr>Current Outputs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Srikanth Syamala</dc:creator>
  <cp:lastModifiedBy>Srikanth Syamala</cp:lastModifiedBy>
  <cp:revision>343</cp:revision>
  <dcterms:created xsi:type="dcterms:W3CDTF">2023-01-24T02:53:35Z</dcterms:created>
  <dcterms:modified xsi:type="dcterms:W3CDTF">2023-02-23T14:10:06Z</dcterms:modified>
</cp:coreProperties>
</file>